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5" r:id="rId4"/>
    <p:sldId id="266" r:id="rId5"/>
    <p:sldId id="258" r:id="rId6"/>
    <p:sldId id="259" r:id="rId7"/>
    <p:sldId id="261" r:id="rId8"/>
    <p:sldId id="260" r:id="rId9"/>
    <p:sldId id="267" r:id="rId10"/>
    <p:sldId id="263" r:id="rId11"/>
    <p:sldId id="262"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F3DE3-5921-4538-9BAB-D36342176A24}" v="129" dt="2021-12-15T07:16:58.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109" d="100"/>
          <a:sy n="109" d="100"/>
        </p:scale>
        <p:origin x="126" y="1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zzy" userId="5a080d2f65a81839" providerId="LiveId" clId="{8C2F3DE3-5921-4538-9BAB-D36342176A24}"/>
    <pc:docChg chg="undo custSel addSld delSld modSld sldOrd">
      <pc:chgData name="Izzy" userId="5a080d2f65a81839" providerId="LiveId" clId="{8C2F3DE3-5921-4538-9BAB-D36342176A24}" dt="2021-12-15T07:16:59.620" v="4970" actId="1076"/>
      <pc:docMkLst>
        <pc:docMk/>
      </pc:docMkLst>
      <pc:sldChg chg="addSp delSp modSp add del mod setBg addAnim delAnim modAnim">
        <pc:chgData name="Izzy" userId="5a080d2f65a81839" providerId="LiveId" clId="{8C2F3DE3-5921-4538-9BAB-D36342176A24}" dt="2021-12-15T06:48:46.475" v="4268" actId="255"/>
        <pc:sldMkLst>
          <pc:docMk/>
          <pc:sldMk cId="1215913613" sldId="256"/>
        </pc:sldMkLst>
        <pc:spChg chg="add del mod ord">
          <ac:chgData name="Izzy" userId="5a080d2f65a81839" providerId="LiveId" clId="{8C2F3DE3-5921-4538-9BAB-D36342176A24}" dt="2021-12-15T06:48:46.475" v="4268" actId="255"/>
          <ac:spMkLst>
            <pc:docMk/>
            <pc:sldMk cId="1215913613" sldId="256"/>
            <ac:spMk id="2" creationId="{B09C09C3-6070-4CD9-893F-E00904818766}"/>
          </ac:spMkLst>
        </pc:spChg>
        <pc:spChg chg="del mod">
          <ac:chgData name="Izzy" userId="5a080d2f65a81839" providerId="LiveId" clId="{8C2F3DE3-5921-4538-9BAB-D36342176A24}" dt="2021-12-15T06:43:10.365" v="4250" actId="478"/>
          <ac:spMkLst>
            <pc:docMk/>
            <pc:sldMk cId="1215913613" sldId="256"/>
            <ac:spMk id="3" creationId="{487AC655-B1F4-444A-8858-F2773D82D30B}"/>
          </ac:spMkLst>
        </pc:spChg>
        <pc:spChg chg="add del">
          <ac:chgData name="Izzy" userId="5a080d2f65a81839" providerId="LiveId" clId="{8C2F3DE3-5921-4538-9BAB-D36342176A24}" dt="2021-12-15T06:42:55.022" v="4242" actId="26606"/>
          <ac:spMkLst>
            <pc:docMk/>
            <pc:sldMk cId="1215913613" sldId="256"/>
            <ac:spMk id="12" creationId="{2E8F4267-8F09-4862-9D16-E1CB530D484E}"/>
          </ac:spMkLst>
        </pc:spChg>
        <pc:spChg chg="add del">
          <ac:chgData name="Izzy" userId="5a080d2f65a81839" providerId="LiveId" clId="{8C2F3DE3-5921-4538-9BAB-D36342176A24}" dt="2021-12-15T06:42:55.022" v="4242" actId="26606"/>
          <ac:spMkLst>
            <pc:docMk/>
            <pc:sldMk cId="1215913613" sldId="256"/>
            <ac:spMk id="14" creationId="{8E74D013-6AA3-44E4-A5DD-EEC216898225}"/>
          </ac:spMkLst>
        </pc:spChg>
        <pc:spChg chg="add del">
          <ac:chgData name="Izzy" userId="5a080d2f65a81839" providerId="LiveId" clId="{8C2F3DE3-5921-4538-9BAB-D36342176A24}" dt="2021-12-15T06:47:32.956" v="4258" actId="26606"/>
          <ac:spMkLst>
            <pc:docMk/>
            <pc:sldMk cId="1215913613" sldId="256"/>
            <ac:spMk id="19" creationId="{DCF1FFC3-D020-43C3-8B93-EF6BEFC46DD6}"/>
          </ac:spMkLst>
        </pc:spChg>
        <pc:spChg chg="add del">
          <ac:chgData name="Izzy" userId="5a080d2f65a81839" providerId="LiveId" clId="{8C2F3DE3-5921-4538-9BAB-D36342176A24}" dt="2021-12-15T06:48:35.925" v="4264" actId="26606"/>
          <ac:spMkLst>
            <pc:docMk/>
            <pc:sldMk cId="1215913613" sldId="256"/>
            <ac:spMk id="26" creationId="{DCF1FFC3-D020-43C3-8B93-EF6BEFC46DD6}"/>
          </ac:spMkLst>
        </pc:spChg>
        <pc:spChg chg="add del">
          <ac:chgData name="Izzy" userId="5a080d2f65a81839" providerId="LiveId" clId="{8C2F3DE3-5921-4538-9BAB-D36342176A24}" dt="2021-12-15T06:48:30.650" v="4261" actId="26606"/>
          <ac:spMkLst>
            <pc:docMk/>
            <pc:sldMk cId="1215913613" sldId="256"/>
            <ac:spMk id="33" creationId="{111363A0-DE10-4C5C-827C-9CE8FB38056F}"/>
          </ac:spMkLst>
        </pc:spChg>
        <pc:spChg chg="add del">
          <ac:chgData name="Izzy" userId="5a080d2f65a81839" providerId="LiveId" clId="{8C2F3DE3-5921-4538-9BAB-D36342176A24}" dt="2021-12-15T06:48:35.922" v="4263" actId="26606"/>
          <ac:spMkLst>
            <pc:docMk/>
            <pc:sldMk cId="1215913613" sldId="256"/>
            <ac:spMk id="37" creationId="{87CC2527-562A-4F69-B487-4371E5B243E7}"/>
          </ac:spMkLst>
        </pc:spChg>
        <pc:spChg chg="add">
          <ac:chgData name="Izzy" userId="5a080d2f65a81839" providerId="LiveId" clId="{8C2F3DE3-5921-4538-9BAB-D36342176A24}" dt="2021-12-15T06:48:35.925" v="4264" actId="26606"/>
          <ac:spMkLst>
            <pc:docMk/>
            <pc:sldMk cId="1215913613" sldId="256"/>
            <ac:spMk id="40" creationId="{06DA9DF9-31F7-4056-B42E-878CC92417B8}"/>
          </ac:spMkLst>
        </pc:spChg>
        <pc:picChg chg="add del mod">
          <ac:chgData name="Izzy" userId="5a080d2f65a81839" providerId="LiveId" clId="{8C2F3DE3-5921-4538-9BAB-D36342176A24}" dt="2021-12-15T04:46:19.023" v="2022" actId="931"/>
          <ac:picMkLst>
            <pc:docMk/>
            <pc:sldMk cId="1215913613" sldId="256"/>
            <ac:picMk id="5" creationId="{1774381D-578A-488E-9433-57C228B49E97}"/>
          </ac:picMkLst>
        </pc:picChg>
        <pc:picChg chg="add del">
          <ac:chgData name="Izzy" userId="5a080d2f65a81839" providerId="LiveId" clId="{8C2F3DE3-5921-4538-9BAB-D36342176A24}" dt="2021-12-15T06:33:25.031" v="4180" actId="478"/>
          <ac:picMkLst>
            <pc:docMk/>
            <pc:sldMk cId="1215913613" sldId="256"/>
            <ac:picMk id="6" creationId="{EFC60CB1-FDA3-4E6E-9F4A-26CEBCBE08F9}"/>
          </ac:picMkLst>
        </pc:picChg>
        <pc:picChg chg="add del mod ord">
          <ac:chgData name="Izzy" userId="5a080d2f65a81839" providerId="LiveId" clId="{8C2F3DE3-5921-4538-9BAB-D36342176A24}" dt="2021-12-15T06:40:34.952" v="4240" actId="478"/>
          <ac:picMkLst>
            <pc:docMk/>
            <pc:sldMk cId="1215913613" sldId="256"/>
            <ac:picMk id="7" creationId="{F46606F8-64D1-4C82-9C3A-017B9791D835}"/>
          </ac:picMkLst>
        </pc:picChg>
        <pc:picChg chg="add del mod ord">
          <ac:chgData name="Izzy" userId="5a080d2f65a81839" providerId="LiveId" clId="{8C2F3DE3-5921-4538-9BAB-D36342176A24}" dt="2021-12-15T06:47:25.176" v="4256" actId="478"/>
          <ac:picMkLst>
            <pc:docMk/>
            <pc:sldMk cId="1215913613" sldId="256"/>
            <ac:picMk id="8" creationId="{BE861DBD-E44A-433E-85BA-C3E76EE71BF0}"/>
          </ac:picMkLst>
        </pc:picChg>
        <pc:picChg chg="add mod ord">
          <ac:chgData name="Izzy" userId="5a080d2f65a81839" providerId="LiveId" clId="{8C2F3DE3-5921-4538-9BAB-D36342176A24}" dt="2021-12-15T06:48:43.304" v="4266" actId="27614"/>
          <ac:picMkLst>
            <pc:docMk/>
            <pc:sldMk cId="1215913613" sldId="256"/>
            <ac:picMk id="9" creationId="{D8CE4DCE-5D46-4553-BBF1-5DE2414E070E}"/>
          </ac:picMkLst>
        </pc:picChg>
        <pc:cxnChg chg="add del">
          <ac:chgData name="Izzy" userId="5a080d2f65a81839" providerId="LiveId" clId="{8C2F3DE3-5921-4538-9BAB-D36342176A24}" dt="2021-12-15T06:47:32.956" v="4258" actId="26606"/>
          <ac:cxnSpMkLst>
            <pc:docMk/>
            <pc:sldMk cId="1215913613" sldId="256"/>
            <ac:cxnSpMk id="21" creationId="{16FC4A39-71B0-433B-AB94-CBFFA0DF90DF}"/>
          </ac:cxnSpMkLst>
        </pc:cxnChg>
        <pc:cxnChg chg="add del">
          <ac:chgData name="Izzy" userId="5a080d2f65a81839" providerId="LiveId" clId="{8C2F3DE3-5921-4538-9BAB-D36342176A24}" dt="2021-12-15T06:48:35.925" v="4264" actId="26606"/>
          <ac:cxnSpMkLst>
            <pc:docMk/>
            <pc:sldMk cId="1215913613" sldId="256"/>
            <ac:cxnSpMk id="28" creationId="{16FC4A39-71B0-433B-AB94-CBFFA0DF90DF}"/>
          </ac:cxnSpMkLst>
        </pc:cxnChg>
        <pc:cxnChg chg="add del">
          <ac:chgData name="Izzy" userId="5a080d2f65a81839" providerId="LiveId" clId="{8C2F3DE3-5921-4538-9BAB-D36342176A24}" dt="2021-12-15T06:48:30.650" v="4261" actId="26606"/>
          <ac:cxnSpMkLst>
            <pc:docMk/>
            <pc:sldMk cId="1215913613" sldId="256"/>
            <ac:cxnSpMk id="35" creationId="{35A1A9B2-DA9A-487B-8B22-CFE8E073CC80}"/>
          </ac:cxnSpMkLst>
        </pc:cxnChg>
        <pc:cxnChg chg="add del">
          <ac:chgData name="Izzy" userId="5a080d2f65a81839" providerId="LiveId" clId="{8C2F3DE3-5921-4538-9BAB-D36342176A24}" dt="2021-12-15T06:48:35.922" v="4263" actId="26606"/>
          <ac:cxnSpMkLst>
            <pc:docMk/>
            <pc:sldMk cId="1215913613" sldId="256"/>
            <ac:cxnSpMk id="38" creationId="{BCDAEC91-5BCE-4B55-9CC0-43EF94CB734B}"/>
          </ac:cxnSpMkLst>
        </pc:cxnChg>
      </pc:sldChg>
      <pc:sldChg chg="addSp delSp modSp new mod ord">
        <pc:chgData name="Izzy" userId="5a080d2f65a81839" providerId="LiveId" clId="{8C2F3DE3-5921-4538-9BAB-D36342176A24}" dt="2021-12-15T05:19:49.922" v="2268" actId="2711"/>
        <pc:sldMkLst>
          <pc:docMk/>
          <pc:sldMk cId="3362406650" sldId="257"/>
        </pc:sldMkLst>
        <pc:spChg chg="mod">
          <ac:chgData name="Izzy" userId="5a080d2f65a81839" providerId="LiveId" clId="{8C2F3DE3-5921-4538-9BAB-D36342176A24}" dt="2021-12-15T05:19:49.922" v="2268" actId="2711"/>
          <ac:spMkLst>
            <pc:docMk/>
            <pc:sldMk cId="3362406650" sldId="257"/>
            <ac:spMk id="2" creationId="{5151D244-DBED-4952-B116-5F4E7837EAAC}"/>
          </ac:spMkLst>
        </pc:spChg>
        <pc:spChg chg="mod">
          <ac:chgData name="Izzy" userId="5a080d2f65a81839" providerId="LiveId" clId="{8C2F3DE3-5921-4538-9BAB-D36342176A24}" dt="2021-12-15T05:16:09.326" v="2204" actId="1076"/>
          <ac:spMkLst>
            <pc:docMk/>
            <pc:sldMk cId="3362406650" sldId="257"/>
            <ac:spMk id="3" creationId="{B10D4B76-72CB-415E-9272-358671D6522F}"/>
          </ac:spMkLst>
        </pc:spChg>
        <pc:spChg chg="add mod">
          <ac:chgData name="Izzy" userId="5a080d2f65a81839" providerId="LiveId" clId="{8C2F3DE3-5921-4538-9BAB-D36342176A24}" dt="2021-12-15T05:19:14.857" v="2237" actId="1076"/>
          <ac:spMkLst>
            <pc:docMk/>
            <pc:sldMk cId="3362406650" sldId="257"/>
            <ac:spMk id="4" creationId="{A56AAF0F-CEB9-4A97-B54F-DF63FA160E7E}"/>
          </ac:spMkLst>
        </pc:spChg>
        <pc:spChg chg="add del mod ord">
          <ac:chgData name="Izzy" userId="5a080d2f65a81839" providerId="LiveId" clId="{8C2F3DE3-5921-4538-9BAB-D36342176A24}" dt="2021-12-15T05:10:14.288" v="2129" actId="478"/>
          <ac:spMkLst>
            <pc:docMk/>
            <pc:sldMk cId="3362406650" sldId="257"/>
            <ac:spMk id="5" creationId="{62EEDA50-98ED-4D2E-ABD7-DBB74452E2CB}"/>
          </ac:spMkLst>
        </pc:spChg>
        <pc:spChg chg="add mod">
          <ac:chgData name="Izzy" userId="5a080d2f65a81839" providerId="LiveId" clId="{8C2F3DE3-5921-4538-9BAB-D36342176A24}" dt="2021-12-15T05:18:34.701" v="2231" actId="1076"/>
          <ac:spMkLst>
            <pc:docMk/>
            <pc:sldMk cId="3362406650" sldId="257"/>
            <ac:spMk id="8" creationId="{2DD503CF-52A2-4C10-A8B3-3E9B8AEA03A6}"/>
          </ac:spMkLst>
        </pc:spChg>
        <pc:spChg chg="add mod ord">
          <ac:chgData name="Izzy" userId="5a080d2f65a81839" providerId="LiveId" clId="{8C2F3DE3-5921-4538-9BAB-D36342176A24}" dt="2021-12-15T05:18:31.353" v="2230" actId="1076"/>
          <ac:spMkLst>
            <pc:docMk/>
            <pc:sldMk cId="3362406650" sldId="257"/>
            <ac:spMk id="9" creationId="{13D3225B-B66B-4653-9014-55830B2D7B2E}"/>
          </ac:spMkLst>
        </pc:spChg>
        <pc:spChg chg="add mod">
          <ac:chgData name="Izzy" userId="5a080d2f65a81839" providerId="LiveId" clId="{8C2F3DE3-5921-4538-9BAB-D36342176A24}" dt="2021-12-15T05:19:22.204" v="2239" actId="1076"/>
          <ac:spMkLst>
            <pc:docMk/>
            <pc:sldMk cId="3362406650" sldId="257"/>
            <ac:spMk id="10" creationId="{B09DB25C-3F38-46F8-A3FC-92F853F358A3}"/>
          </ac:spMkLst>
        </pc:spChg>
        <pc:spChg chg="add mod">
          <ac:chgData name="Izzy" userId="5a080d2f65a81839" providerId="LiveId" clId="{8C2F3DE3-5921-4538-9BAB-D36342176A24}" dt="2021-12-15T05:19:35.030" v="2267" actId="5793"/>
          <ac:spMkLst>
            <pc:docMk/>
            <pc:sldMk cId="3362406650" sldId="257"/>
            <ac:spMk id="11" creationId="{25548FEC-DCE9-4ED4-AE4D-961C807CBD84}"/>
          </ac:spMkLst>
        </pc:spChg>
        <pc:picChg chg="add mod">
          <ac:chgData name="Izzy" userId="5a080d2f65a81839" providerId="LiveId" clId="{8C2F3DE3-5921-4538-9BAB-D36342176A24}" dt="2021-12-15T05:15:56.997" v="2203" actId="1076"/>
          <ac:picMkLst>
            <pc:docMk/>
            <pc:sldMk cId="3362406650" sldId="257"/>
            <ac:picMk id="6" creationId="{596376AB-5383-47C3-93D8-15E0BA58F616}"/>
          </ac:picMkLst>
        </pc:picChg>
        <pc:picChg chg="add mod">
          <ac:chgData name="Izzy" userId="5a080d2f65a81839" providerId="LiveId" clId="{8C2F3DE3-5921-4538-9BAB-D36342176A24}" dt="2021-12-15T05:18:55.305" v="2235" actId="1076"/>
          <ac:picMkLst>
            <pc:docMk/>
            <pc:sldMk cId="3362406650" sldId="257"/>
            <ac:picMk id="7" creationId="{90354F99-404A-43BB-A060-028A3971B31C}"/>
          </ac:picMkLst>
        </pc:picChg>
      </pc:sldChg>
      <pc:sldChg chg="addSp delSp modSp new add del mod setBg setClrOvrMap">
        <pc:chgData name="Izzy" userId="5a080d2f65a81839" providerId="LiveId" clId="{8C2F3DE3-5921-4538-9BAB-D36342176A24}" dt="2021-12-15T07:13:26.155" v="4962" actId="20577"/>
        <pc:sldMkLst>
          <pc:docMk/>
          <pc:sldMk cId="3818381256" sldId="258"/>
        </pc:sldMkLst>
        <pc:spChg chg="mod ord">
          <ac:chgData name="Izzy" userId="5a080d2f65a81839" providerId="LiveId" clId="{8C2F3DE3-5921-4538-9BAB-D36342176A24}" dt="2021-12-15T06:37:07.861" v="4210" actId="26606"/>
          <ac:spMkLst>
            <pc:docMk/>
            <pc:sldMk cId="3818381256" sldId="258"/>
            <ac:spMk id="2" creationId="{3BCA4952-332F-462D-BD59-AF92933D88AC}"/>
          </ac:spMkLst>
        </pc:spChg>
        <pc:spChg chg="del">
          <ac:chgData name="Izzy" userId="5a080d2f65a81839" providerId="LiveId" clId="{8C2F3DE3-5921-4538-9BAB-D36342176A24}" dt="2021-12-15T04:43:07.107" v="2006"/>
          <ac:spMkLst>
            <pc:docMk/>
            <pc:sldMk cId="3818381256" sldId="258"/>
            <ac:spMk id="3" creationId="{029C127C-3E96-40C4-BC58-A7ABD20CBA77}"/>
          </ac:spMkLst>
        </pc:spChg>
        <pc:spChg chg="add mod">
          <ac:chgData name="Izzy" userId="5a080d2f65a81839" providerId="LiveId" clId="{8C2F3DE3-5921-4538-9BAB-D36342176A24}" dt="2021-12-15T07:13:26.155" v="4962" actId="20577"/>
          <ac:spMkLst>
            <pc:docMk/>
            <pc:sldMk cId="3818381256" sldId="258"/>
            <ac:spMk id="8" creationId="{CBFE5A21-495B-404F-836C-5B5F7B0E0BBB}"/>
          </ac:spMkLst>
        </pc:spChg>
        <pc:spChg chg="add del">
          <ac:chgData name="Izzy" userId="5a080d2f65a81839" providerId="LiveId" clId="{8C2F3DE3-5921-4538-9BAB-D36342176A24}" dt="2021-12-15T06:37:07.861" v="4210" actId="26606"/>
          <ac:spMkLst>
            <pc:docMk/>
            <pc:sldMk cId="3818381256" sldId="258"/>
            <ac:spMk id="11" creationId="{9B76D444-2756-434F-AE61-96D69830C13E}"/>
          </ac:spMkLst>
        </pc:spChg>
        <pc:spChg chg="add del">
          <ac:chgData name="Izzy" userId="5a080d2f65a81839" providerId="LiveId" clId="{8C2F3DE3-5921-4538-9BAB-D36342176A24}" dt="2021-12-15T06:37:07.861" v="4210" actId="26606"/>
          <ac:spMkLst>
            <pc:docMk/>
            <pc:sldMk cId="3818381256" sldId="258"/>
            <ac:spMk id="13" creationId="{A27B6159-7734-4564-9E0F-C4BC43C36E52}"/>
          </ac:spMkLst>
        </pc:spChg>
        <pc:spChg chg="add">
          <ac:chgData name="Izzy" userId="5a080d2f65a81839" providerId="LiveId" clId="{8C2F3DE3-5921-4538-9BAB-D36342176A24}" dt="2021-12-15T06:37:07.861" v="4210" actId="26606"/>
          <ac:spMkLst>
            <pc:docMk/>
            <pc:sldMk cId="3818381256" sldId="258"/>
            <ac:spMk id="20" creationId="{DB304A14-32D0-4873-B914-423ED7B8DAFD}"/>
          </ac:spMkLst>
        </pc:spChg>
        <pc:spChg chg="add">
          <ac:chgData name="Izzy" userId="5a080d2f65a81839" providerId="LiveId" clId="{8C2F3DE3-5921-4538-9BAB-D36342176A24}" dt="2021-12-15T06:37:07.861" v="4210" actId="26606"/>
          <ac:spMkLst>
            <pc:docMk/>
            <pc:sldMk cId="3818381256" sldId="258"/>
            <ac:spMk id="22" creationId="{1D460C86-854F-4FB3-ABC2-E823D8FEB9DB}"/>
          </ac:spMkLst>
        </pc:spChg>
        <pc:spChg chg="add">
          <ac:chgData name="Izzy" userId="5a080d2f65a81839" providerId="LiveId" clId="{8C2F3DE3-5921-4538-9BAB-D36342176A24}" dt="2021-12-15T06:37:07.861" v="4210" actId="26606"/>
          <ac:spMkLst>
            <pc:docMk/>
            <pc:sldMk cId="3818381256" sldId="258"/>
            <ac:spMk id="24" creationId="{BB48116A-278A-4CC5-89D3-9DE8E8FF1245}"/>
          </ac:spMkLst>
        </pc:spChg>
        <pc:picChg chg="add del mod">
          <ac:chgData name="Izzy" userId="5a080d2f65a81839" providerId="LiveId" clId="{8C2F3DE3-5921-4538-9BAB-D36342176A24}" dt="2021-12-15T06:36:52.043" v="4208" actId="478"/>
          <ac:picMkLst>
            <pc:docMk/>
            <pc:sldMk cId="3818381256" sldId="258"/>
            <ac:picMk id="4" creationId="{A9B9A3C3-40A9-4BBC-8DEC-311FD71D53DD}"/>
          </ac:picMkLst>
        </pc:picChg>
        <pc:picChg chg="add mod">
          <ac:chgData name="Izzy" userId="5a080d2f65a81839" providerId="LiveId" clId="{8C2F3DE3-5921-4538-9BAB-D36342176A24}" dt="2021-12-15T06:37:07.861" v="4210" actId="26606"/>
          <ac:picMkLst>
            <pc:docMk/>
            <pc:sldMk cId="3818381256" sldId="258"/>
            <ac:picMk id="5" creationId="{A932CC16-2BE9-4E0E-AA47-694AE9B7359A}"/>
          </ac:picMkLst>
        </pc:picChg>
        <pc:cxnChg chg="add del">
          <ac:chgData name="Izzy" userId="5a080d2f65a81839" providerId="LiveId" clId="{8C2F3DE3-5921-4538-9BAB-D36342176A24}" dt="2021-12-15T06:37:07.861" v="4210" actId="26606"/>
          <ac:cxnSpMkLst>
            <pc:docMk/>
            <pc:sldMk cId="3818381256" sldId="258"/>
            <ac:cxnSpMk id="15" creationId="{E2FFB46B-05BC-4950-B18A-9593FDAE6ED7}"/>
          </ac:cxnSpMkLst>
        </pc:cxnChg>
      </pc:sldChg>
      <pc:sldChg chg="addSp delSp modSp new mod">
        <pc:chgData name="Izzy" userId="5a080d2f65a81839" providerId="LiveId" clId="{8C2F3DE3-5921-4538-9BAB-D36342176A24}" dt="2021-12-15T07:08:05.304" v="4797" actId="20577"/>
        <pc:sldMkLst>
          <pc:docMk/>
          <pc:sldMk cId="1598785771" sldId="259"/>
        </pc:sldMkLst>
        <pc:spChg chg="mod">
          <ac:chgData name="Izzy" userId="5a080d2f65a81839" providerId="LiveId" clId="{8C2F3DE3-5921-4538-9BAB-D36342176A24}" dt="2021-12-15T05:23:19.093" v="2288" actId="255"/>
          <ac:spMkLst>
            <pc:docMk/>
            <pc:sldMk cId="1598785771" sldId="259"/>
            <ac:spMk id="2" creationId="{7FC849D5-94A0-45F9-AE1B-AF9A971DF8DB}"/>
          </ac:spMkLst>
        </pc:spChg>
        <pc:spChg chg="del mod">
          <ac:chgData name="Izzy" userId="5a080d2f65a81839" providerId="LiveId" clId="{8C2F3DE3-5921-4538-9BAB-D36342176A24}" dt="2021-12-15T06:25:26.036" v="3597"/>
          <ac:spMkLst>
            <pc:docMk/>
            <pc:sldMk cId="1598785771" sldId="259"/>
            <ac:spMk id="3" creationId="{03F3BF66-A1C4-4644-AE2C-398998D0FF2C}"/>
          </ac:spMkLst>
        </pc:spChg>
        <pc:spChg chg="add mod">
          <ac:chgData name="Izzy" userId="5a080d2f65a81839" providerId="LiveId" clId="{8C2F3DE3-5921-4538-9BAB-D36342176A24}" dt="2021-12-15T07:08:05.304" v="4797" actId="20577"/>
          <ac:spMkLst>
            <pc:docMk/>
            <pc:sldMk cId="1598785771" sldId="259"/>
            <ac:spMk id="6" creationId="{7195D4B9-2C2C-4910-8DF1-CAE877B76316}"/>
          </ac:spMkLst>
        </pc:spChg>
        <pc:picChg chg="add mod">
          <ac:chgData name="Izzy" userId="5a080d2f65a81839" providerId="LiveId" clId="{8C2F3DE3-5921-4538-9BAB-D36342176A24}" dt="2021-12-15T06:25:54.003" v="3608" actId="14100"/>
          <ac:picMkLst>
            <pc:docMk/>
            <pc:sldMk cId="1598785771" sldId="259"/>
            <ac:picMk id="5" creationId="{F1A4D876-360A-48F0-AFE8-2C07E723175A}"/>
          </ac:picMkLst>
        </pc:picChg>
      </pc:sldChg>
      <pc:sldChg chg="addSp delSp modSp new mod ord setBg setClrOvrMap">
        <pc:chgData name="Izzy" userId="5a080d2f65a81839" providerId="LiveId" clId="{8C2F3DE3-5921-4538-9BAB-D36342176A24}" dt="2021-12-15T07:11:52.954" v="4953" actId="20577"/>
        <pc:sldMkLst>
          <pc:docMk/>
          <pc:sldMk cId="344218945" sldId="260"/>
        </pc:sldMkLst>
        <pc:spChg chg="mod ord">
          <ac:chgData name="Izzy" userId="5a080d2f65a81839" providerId="LiveId" clId="{8C2F3DE3-5921-4538-9BAB-D36342176A24}" dt="2021-12-15T07:11:39.053" v="4902" actId="1076"/>
          <ac:spMkLst>
            <pc:docMk/>
            <pc:sldMk cId="344218945" sldId="260"/>
            <ac:spMk id="2" creationId="{0EF1A967-A8F5-487E-9C25-42A223A39BC5}"/>
          </ac:spMkLst>
        </pc:spChg>
        <pc:spChg chg="del mod">
          <ac:chgData name="Izzy" userId="5a080d2f65a81839" providerId="LiveId" clId="{8C2F3DE3-5921-4538-9BAB-D36342176A24}" dt="2021-12-15T05:29:39.411" v="2368"/>
          <ac:spMkLst>
            <pc:docMk/>
            <pc:sldMk cId="344218945" sldId="260"/>
            <ac:spMk id="3" creationId="{EAC1F929-072C-4A91-BF59-3E1551E86E3D}"/>
          </ac:spMkLst>
        </pc:spChg>
        <pc:spChg chg="add del">
          <ac:chgData name="Izzy" userId="5a080d2f65a81839" providerId="LiveId" clId="{8C2F3DE3-5921-4538-9BAB-D36342176A24}" dt="2021-12-15T05:31:04.181" v="2381" actId="26606"/>
          <ac:spMkLst>
            <pc:docMk/>
            <pc:sldMk cId="344218945" sldId="260"/>
            <ac:spMk id="8" creationId="{D61ED6AE-6AD4-4FF0-BFC7-144A55D76076}"/>
          </ac:spMkLst>
        </pc:spChg>
        <pc:spChg chg="add del">
          <ac:chgData name="Izzy" userId="5a080d2f65a81839" providerId="LiveId" clId="{8C2F3DE3-5921-4538-9BAB-D36342176A24}" dt="2021-12-15T05:31:04.181" v="2381" actId="26606"/>
          <ac:spMkLst>
            <pc:docMk/>
            <pc:sldMk cId="344218945" sldId="260"/>
            <ac:spMk id="11" creationId="{04812C46-200A-4DEB-A05E-3ED6C68C2387}"/>
          </ac:spMkLst>
        </pc:spChg>
        <pc:spChg chg="add del">
          <ac:chgData name="Izzy" userId="5a080d2f65a81839" providerId="LiveId" clId="{8C2F3DE3-5921-4538-9BAB-D36342176A24}" dt="2021-12-15T05:30:39.876" v="2374" actId="26606"/>
          <ac:spMkLst>
            <pc:docMk/>
            <pc:sldMk cId="344218945" sldId="260"/>
            <ac:spMk id="17" creationId="{04812C46-200A-4DEB-A05E-3ED6C68C2387}"/>
          </ac:spMkLst>
        </pc:spChg>
        <pc:spChg chg="add del">
          <ac:chgData name="Izzy" userId="5a080d2f65a81839" providerId="LiveId" clId="{8C2F3DE3-5921-4538-9BAB-D36342176A24}" dt="2021-12-15T05:30:39.876" v="2374" actId="26606"/>
          <ac:spMkLst>
            <pc:docMk/>
            <pc:sldMk cId="344218945" sldId="260"/>
            <ac:spMk id="19" creationId="{D1EA859B-E555-4109-94F3-6700E046E008}"/>
          </ac:spMkLst>
        </pc:spChg>
        <pc:spChg chg="add del">
          <ac:chgData name="Izzy" userId="5a080d2f65a81839" providerId="LiveId" clId="{8C2F3DE3-5921-4538-9BAB-D36342176A24}" dt="2021-12-15T05:30:46.787" v="2376" actId="26606"/>
          <ac:spMkLst>
            <pc:docMk/>
            <pc:sldMk cId="344218945" sldId="260"/>
            <ac:spMk id="22" creationId="{87CC2527-562A-4F69-B487-4371E5B243E7}"/>
          </ac:spMkLst>
        </pc:spChg>
        <pc:spChg chg="add del">
          <ac:chgData name="Izzy" userId="5a080d2f65a81839" providerId="LiveId" clId="{8C2F3DE3-5921-4538-9BAB-D36342176A24}" dt="2021-12-15T05:30:56.776" v="2378" actId="26606"/>
          <ac:spMkLst>
            <pc:docMk/>
            <pc:sldMk cId="344218945" sldId="260"/>
            <ac:spMk id="25" creationId="{DCD9C319-51C4-4B3F-AEB3-47BB3616FF6F}"/>
          </ac:spMkLst>
        </pc:spChg>
        <pc:spChg chg="add del">
          <ac:chgData name="Izzy" userId="5a080d2f65a81839" providerId="LiveId" clId="{8C2F3DE3-5921-4538-9BAB-D36342176A24}" dt="2021-12-15T05:31:04.164" v="2380" actId="26606"/>
          <ac:spMkLst>
            <pc:docMk/>
            <pc:sldMk cId="344218945" sldId="260"/>
            <ac:spMk id="28" creationId="{716F42E0-28DF-4093-AFC5-CA01F54C8897}"/>
          </ac:spMkLst>
        </pc:spChg>
        <pc:spChg chg="add del">
          <ac:chgData name="Izzy" userId="5a080d2f65a81839" providerId="LiveId" clId="{8C2F3DE3-5921-4538-9BAB-D36342176A24}" dt="2021-12-15T05:31:04.164" v="2380" actId="26606"/>
          <ac:spMkLst>
            <pc:docMk/>
            <pc:sldMk cId="344218945" sldId="260"/>
            <ac:spMk id="30" creationId="{4063B759-00FC-46D1-9898-8E8625268FAF}"/>
          </ac:spMkLst>
        </pc:spChg>
        <pc:spChg chg="add del">
          <ac:chgData name="Izzy" userId="5a080d2f65a81839" providerId="LiveId" clId="{8C2F3DE3-5921-4538-9BAB-D36342176A24}" dt="2021-12-15T05:31:04.164" v="2380" actId="26606"/>
          <ac:spMkLst>
            <pc:docMk/>
            <pc:sldMk cId="344218945" sldId="260"/>
            <ac:spMk id="31" creationId="{D5B012D8-7F27-4758-9AC6-C889B154BD73}"/>
          </ac:spMkLst>
        </pc:spChg>
        <pc:spChg chg="add del">
          <ac:chgData name="Izzy" userId="5a080d2f65a81839" providerId="LiveId" clId="{8C2F3DE3-5921-4538-9BAB-D36342176A24}" dt="2021-12-15T05:31:33.949" v="2382" actId="26606"/>
          <ac:spMkLst>
            <pc:docMk/>
            <pc:sldMk cId="344218945" sldId="260"/>
            <ac:spMk id="33" creationId="{04812C46-200A-4DEB-A05E-3ED6C68C2387}"/>
          </ac:spMkLst>
        </pc:spChg>
        <pc:spChg chg="add del">
          <ac:chgData name="Izzy" userId="5a080d2f65a81839" providerId="LiveId" clId="{8C2F3DE3-5921-4538-9BAB-D36342176A24}" dt="2021-12-15T05:31:33.949" v="2382" actId="26606"/>
          <ac:spMkLst>
            <pc:docMk/>
            <pc:sldMk cId="344218945" sldId="260"/>
            <ac:spMk id="35" creationId="{D1EA859B-E555-4109-94F3-6700E046E008}"/>
          </ac:spMkLst>
        </pc:spChg>
        <pc:spChg chg="add del mod">
          <ac:chgData name="Izzy" userId="5a080d2f65a81839" providerId="LiveId" clId="{8C2F3DE3-5921-4538-9BAB-D36342176A24}" dt="2021-12-15T05:32:11.317" v="2391" actId="26606"/>
          <ac:spMkLst>
            <pc:docMk/>
            <pc:sldMk cId="344218945" sldId="260"/>
            <ac:spMk id="36" creationId="{D61ED6AE-6AD4-4FF0-BFC7-144A55D76076}"/>
          </ac:spMkLst>
        </pc:spChg>
        <pc:spChg chg="add mod">
          <ac:chgData name="Izzy" userId="5a080d2f65a81839" providerId="LiveId" clId="{8C2F3DE3-5921-4538-9BAB-D36342176A24}" dt="2021-12-15T06:38:48.044" v="4233" actId="1076"/>
          <ac:spMkLst>
            <pc:docMk/>
            <pc:sldMk cId="344218945" sldId="260"/>
            <ac:spMk id="40" creationId="{EF226496-C796-458B-AC92-2F2ACE900346}"/>
          </ac:spMkLst>
        </pc:spChg>
        <pc:spChg chg="add del">
          <ac:chgData name="Izzy" userId="5a080d2f65a81839" providerId="LiveId" clId="{8C2F3DE3-5921-4538-9BAB-D36342176A24}" dt="2021-12-15T05:32:05.425" v="2386" actId="26606"/>
          <ac:spMkLst>
            <pc:docMk/>
            <pc:sldMk cId="344218945" sldId="260"/>
            <ac:spMk id="41" creationId="{9B76D444-2756-434F-AE61-96D69830C13E}"/>
          </ac:spMkLst>
        </pc:spChg>
        <pc:spChg chg="add del">
          <ac:chgData name="Izzy" userId="5a080d2f65a81839" providerId="LiveId" clId="{8C2F3DE3-5921-4538-9BAB-D36342176A24}" dt="2021-12-15T05:32:05.425" v="2386" actId="26606"/>
          <ac:spMkLst>
            <pc:docMk/>
            <pc:sldMk cId="344218945" sldId="260"/>
            <ac:spMk id="43" creationId="{A27B6159-7734-4564-9E0F-C4BC43C36E52}"/>
          </ac:spMkLst>
        </pc:spChg>
        <pc:spChg chg="add del">
          <ac:chgData name="Izzy" userId="5a080d2f65a81839" providerId="LiveId" clId="{8C2F3DE3-5921-4538-9BAB-D36342176A24}" dt="2021-12-15T05:32:09.496" v="2388" actId="26606"/>
          <ac:spMkLst>
            <pc:docMk/>
            <pc:sldMk cId="344218945" sldId="260"/>
            <ac:spMk id="47" creationId="{04812C46-200A-4DEB-A05E-3ED6C68C2387}"/>
          </ac:spMkLst>
        </pc:spChg>
        <pc:spChg chg="add del">
          <ac:chgData name="Izzy" userId="5a080d2f65a81839" providerId="LiveId" clId="{8C2F3DE3-5921-4538-9BAB-D36342176A24}" dt="2021-12-15T05:32:09.496" v="2388" actId="26606"/>
          <ac:spMkLst>
            <pc:docMk/>
            <pc:sldMk cId="344218945" sldId="260"/>
            <ac:spMk id="48" creationId="{D1EA859B-E555-4109-94F3-6700E046E008}"/>
          </ac:spMkLst>
        </pc:spChg>
        <pc:spChg chg="add del">
          <ac:chgData name="Izzy" userId="5a080d2f65a81839" providerId="LiveId" clId="{8C2F3DE3-5921-4538-9BAB-D36342176A24}" dt="2021-12-15T05:32:11.313" v="2390" actId="26606"/>
          <ac:spMkLst>
            <pc:docMk/>
            <pc:sldMk cId="344218945" sldId="260"/>
            <ac:spMk id="50" creationId="{ECC07320-C2CA-4E29-8481-9D9E143C7788}"/>
          </ac:spMkLst>
        </pc:spChg>
        <pc:spChg chg="add del">
          <ac:chgData name="Izzy" userId="5a080d2f65a81839" providerId="LiveId" clId="{8C2F3DE3-5921-4538-9BAB-D36342176A24}" dt="2021-12-15T05:32:11.313" v="2390" actId="26606"/>
          <ac:spMkLst>
            <pc:docMk/>
            <pc:sldMk cId="344218945" sldId="260"/>
            <ac:spMk id="51" creationId="{178FB36B-5BFE-42CA-BC60-1115E0D95EEC}"/>
          </ac:spMkLst>
        </pc:spChg>
        <pc:spChg chg="add">
          <ac:chgData name="Izzy" userId="5a080d2f65a81839" providerId="LiveId" clId="{8C2F3DE3-5921-4538-9BAB-D36342176A24}" dt="2021-12-15T05:32:11.317" v="2391" actId="26606"/>
          <ac:spMkLst>
            <pc:docMk/>
            <pc:sldMk cId="344218945" sldId="260"/>
            <ac:spMk id="53" creationId="{04812C46-200A-4DEB-A05E-3ED6C68C2387}"/>
          </ac:spMkLst>
        </pc:spChg>
        <pc:spChg chg="add">
          <ac:chgData name="Izzy" userId="5a080d2f65a81839" providerId="LiveId" clId="{8C2F3DE3-5921-4538-9BAB-D36342176A24}" dt="2021-12-15T05:32:11.317" v="2391" actId="26606"/>
          <ac:spMkLst>
            <pc:docMk/>
            <pc:sldMk cId="344218945" sldId="260"/>
            <ac:spMk id="54" creationId="{D1EA859B-E555-4109-94F3-6700E046E008}"/>
          </ac:spMkLst>
        </pc:spChg>
        <pc:spChg chg="add mod">
          <ac:chgData name="Izzy" userId="5a080d2f65a81839" providerId="LiveId" clId="{8C2F3DE3-5921-4538-9BAB-D36342176A24}" dt="2021-12-15T07:11:52.954" v="4953" actId="20577"/>
          <ac:spMkLst>
            <pc:docMk/>
            <pc:sldMk cId="344218945" sldId="260"/>
            <ac:spMk id="55" creationId="{D61ED6AE-6AD4-4FF0-BFC7-144A55D76076}"/>
          </ac:spMkLst>
        </pc:spChg>
        <pc:picChg chg="add del mod">
          <ac:chgData name="Izzy" userId="5a080d2f65a81839" providerId="LiveId" clId="{8C2F3DE3-5921-4538-9BAB-D36342176A24}" dt="2021-12-15T05:30:14.127" v="2372" actId="478"/>
          <ac:picMkLst>
            <pc:docMk/>
            <pc:sldMk cId="344218945" sldId="260"/>
            <ac:picMk id="4" creationId="{D159922F-AD67-479F-A2CE-A1CC26B62A87}"/>
          </ac:picMkLst>
        </pc:picChg>
        <pc:picChg chg="add del">
          <ac:chgData name="Izzy" userId="5a080d2f65a81839" providerId="LiveId" clId="{8C2F3DE3-5921-4538-9BAB-D36342176A24}" dt="2021-12-15T05:30:39.876" v="2374" actId="26606"/>
          <ac:picMkLst>
            <pc:docMk/>
            <pc:sldMk cId="344218945" sldId="260"/>
            <ac:picMk id="13" creationId="{F3235FAF-76C9-4DF4-B0EB-3635B8F6D8AE}"/>
          </ac:picMkLst>
        </pc:picChg>
        <pc:picChg chg="add del">
          <ac:chgData name="Izzy" userId="5a080d2f65a81839" providerId="LiveId" clId="{8C2F3DE3-5921-4538-9BAB-D36342176A24}" dt="2021-12-15T05:30:46.787" v="2376" actId="26606"/>
          <ac:picMkLst>
            <pc:docMk/>
            <pc:sldMk cId="344218945" sldId="260"/>
            <ac:picMk id="21" creationId="{5A902E61-D9A8-48F9-A97E-51E051A2FF67}"/>
          </ac:picMkLst>
        </pc:picChg>
        <pc:picChg chg="add del">
          <ac:chgData name="Izzy" userId="5a080d2f65a81839" providerId="LiveId" clId="{8C2F3DE3-5921-4538-9BAB-D36342176A24}" dt="2021-12-15T05:30:56.776" v="2378" actId="26606"/>
          <ac:picMkLst>
            <pc:docMk/>
            <pc:sldMk cId="344218945" sldId="260"/>
            <ac:picMk id="26" creationId="{D29DFE04-26A1-4D08-8672-BBFA29F2D23F}"/>
          </ac:picMkLst>
        </pc:picChg>
        <pc:picChg chg="add del">
          <ac:chgData name="Izzy" userId="5a080d2f65a81839" providerId="LiveId" clId="{8C2F3DE3-5921-4538-9BAB-D36342176A24}" dt="2021-12-15T05:31:04.164" v="2380" actId="26606"/>
          <ac:picMkLst>
            <pc:docMk/>
            <pc:sldMk cId="344218945" sldId="260"/>
            <ac:picMk id="29" creationId="{11AF4B87-ACEF-4D1E-9E9A-ED49A26C7363}"/>
          </ac:picMkLst>
        </pc:picChg>
        <pc:picChg chg="add mod ord">
          <ac:chgData name="Izzy" userId="5a080d2f65a81839" providerId="LiveId" clId="{8C2F3DE3-5921-4538-9BAB-D36342176A24}" dt="2021-12-15T06:38:00.176" v="4216" actId="1076"/>
          <ac:picMkLst>
            <pc:docMk/>
            <pc:sldMk cId="344218945" sldId="260"/>
            <ac:picMk id="34" creationId="{F3235FAF-76C9-4DF4-B0EB-3635B8F6D8AE}"/>
          </ac:picMkLst>
        </pc:picChg>
        <pc:picChg chg="add mod">
          <ac:chgData name="Izzy" userId="5a080d2f65a81839" providerId="LiveId" clId="{8C2F3DE3-5921-4538-9BAB-D36342176A24}" dt="2021-12-15T06:38:49.894" v="4234" actId="1076"/>
          <ac:picMkLst>
            <pc:docMk/>
            <pc:sldMk cId="344218945" sldId="260"/>
            <ac:picMk id="37" creationId="{880A4995-792A-4E5D-B021-2C743BCFC186}"/>
          </ac:picMkLst>
        </pc:picChg>
        <pc:picChg chg="add mod">
          <ac:chgData name="Izzy" userId="5a080d2f65a81839" providerId="LiveId" clId="{8C2F3DE3-5921-4538-9BAB-D36342176A24}" dt="2021-12-15T06:38:23.756" v="4226" actId="1076"/>
          <ac:picMkLst>
            <pc:docMk/>
            <pc:sldMk cId="344218945" sldId="260"/>
            <ac:picMk id="38" creationId="{A754B740-0F88-403A-ABCA-2C4A41F83FF1}"/>
          </ac:picMkLst>
        </pc:picChg>
        <pc:picChg chg="add del mod">
          <ac:chgData name="Izzy" userId="5a080d2f65a81839" providerId="LiveId" clId="{8C2F3DE3-5921-4538-9BAB-D36342176A24}" dt="2021-12-15T06:38:31.346" v="4228" actId="478"/>
          <ac:picMkLst>
            <pc:docMk/>
            <pc:sldMk cId="344218945" sldId="260"/>
            <ac:picMk id="39" creationId="{8D28380D-57A4-45C1-ADD0-24FDEE0E90D8}"/>
          </ac:picMkLst>
        </pc:picChg>
        <pc:cxnChg chg="add del">
          <ac:chgData name="Izzy" userId="5a080d2f65a81839" providerId="LiveId" clId="{8C2F3DE3-5921-4538-9BAB-D36342176A24}" dt="2021-12-15T05:30:46.787" v="2376" actId="26606"/>
          <ac:cxnSpMkLst>
            <pc:docMk/>
            <pc:sldMk cId="344218945" sldId="260"/>
            <ac:cxnSpMk id="23" creationId="{BCDAEC91-5BCE-4B55-9CC0-43EF94CB734B}"/>
          </ac:cxnSpMkLst>
        </pc:cxnChg>
        <pc:cxnChg chg="add del">
          <ac:chgData name="Izzy" userId="5a080d2f65a81839" providerId="LiveId" clId="{8C2F3DE3-5921-4538-9BAB-D36342176A24}" dt="2021-12-15T05:32:05.425" v="2386" actId="26606"/>
          <ac:cxnSpMkLst>
            <pc:docMk/>
            <pc:sldMk cId="344218945" sldId="260"/>
            <ac:cxnSpMk id="45" creationId="{E2FFB46B-05BC-4950-B18A-9593FDAE6ED7}"/>
          </ac:cxnSpMkLst>
        </pc:cxnChg>
      </pc:sldChg>
      <pc:sldChg chg="addSp delSp modSp new mod setBg setClrOvrMap">
        <pc:chgData name="Izzy" userId="5a080d2f65a81839" providerId="LiveId" clId="{8C2F3DE3-5921-4538-9BAB-D36342176A24}" dt="2021-12-15T07:08:48.922" v="4809" actId="20577"/>
        <pc:sldMkLst>
          <pc:docMk/>
          <pc:sldMk cId="3994135545" sldId="261"/>
        </pc:sldMkLst>
        <pc:spChg chg="mod">
          <ac:chgData name="Izzy" userId="5a080d2f65a81839" providerId="LiveId" clId="{8C2F3DE3-5921-4538-9BAB-D36342176A24}" dt="2021-12-15T05:33:41.132" v="2409" actId="1076"/>
          <ac:spMkLst>
            <pc:docMk/>
            <pc:sldMk cId="3994135545" sldId="261"/>
            <ac:spMk id="2" creationId="{A5A5F91D-1028-4860-8F16-67683DABBEBA}"/>
          </ac:spMkLst>
        </pc:spChg>
        <pc:spChg chg="add del mod">
          <ac:chgData name="Izzy" userId="5a080d2f65a81839" providerId="LiveId" clId="{8C2F3DE3-5921-4538-9BAB-D36342176A24}" dt="2021-12-15T05:33:28.365" v="2405" actId="26606"/>
          <ac:spMkLst>
            <pc:docMk/>
            <pc:sldMk cId="3994135545" sldId="261"/>
            <ac:spMk id="3" creationId="{D1B75D73-665D-4206-A574-FB943F7F8852}"/>
          </ac:spMkLst>
        </pc:spChg>
        <pc:spChg chg="add mod">
          <ac:chgData name="Izzy" userId="5a080d2f65a81839" providerId="LiveId" clId="{8C2F3DE3-5921-4538-9BAB-D36342176A24}" dt="2021-12-15T07:08:48.922" v="4809" actId="20577"/>
          <ac:spMkLst>
            <pc:docMk/>
            <pc:sldMk cId="3994135545" sldId="261"/>
            <ac:spMk id="4" creationId="{162013B7-CF97-495A-8183-7189C3AEC358}"/>
          </ac:spMkLst>
        </pc:spChg>
        <pc:spChg chg="add del">
          <ac:chgData name="Izzy" userId="5a080d2f65a81839" providerId="LiveId" clId="{8C2F3DE3-5921-4538-9BAB-D36342176A24}" dt="2021-12-15T05:32:53.564" v="2394" actId="26606"/>
          <ac:spMkLst>
            <pc:docMk/>
            <pc:sldMk cId="3994135545" sldId="261"/>
            <ac:spMk id="9" creationId="{E49CC64F-7275-4E33-961B-0C5CDC439875}"/>
          </ac:spMkLst>
        </pc:spChg>
        <pc:spChg chg="add del">
          <ac:chgData name="Izzy" userId="5a080d2f65a81839" providerId="LiveId" clId="{8C2F3DE3-5921-4538-9BAB-D36342176A24}" dt="2021-12-15T05:33:01.729" v="2396" actId="26606"/>
          <ac:spMkLst>
            <pc:docMk/>
            <pc:sldMk cId="3994135545" sldId="261"/>
            <ac:spMk id="11" creationId="{178FB36B-5BFE-42CA-BC60-1115E0D95EEC}"/>
          </ac:spMkLst>
        </pc:spChg>
        <pc:spChg chg="add del">
          <ac:chgData name="Izzy" userId="5a080d2f65a81839" providerId="LiveId" clId="{8C2F3DE3-5921-4538-9BAB-D36342176A24}" dt="2021-12-15T05:33:01.729" v="2396" actId="26606"/>
          <ac:spMkLst>
            <pc:docMk/>
            <pc:sldMk cId="3994135545" sldId="261"/>
            <ac:spMk id="12" creationId="{ECC07320-C2CA-4E29-8481-9D9E143C7788}"/>
          </ac:spMkLst>
        </pc:spChg>
        <pc:spChg chg="add del">
          <ac:chgData name="Izzy" userId="5a080d2f65a81839" providerId="LiveId" clId="{8C2F3DE3-5921-4538-9BAB-D36342176A24}" dt="2021-12-15T05:33:08.028" v="2398" actId="26606"/>
          <ac:spMkLst>
            <pc:docMk/>
            <pc:sldMk cId="3994135545" sldId="261"/>
            <ac:spMk id="15" creationId="{04812C46-200A-4DEB-A05E-3ED6C68C2387}"/>
          </ac:spMkLst>
        </pc:spChg>
        <pc:spChg chg="add del">
          <ac:chgData name="Izzy" userId="5a080d2f65a81839" providerId="LiveId" clId="{8C2F3DE3-5921-4538-9BAB-D36342176A24}" dt="2021-12-15T05:33:08.028" v="2398" actId="26606"/>
          <ac:spMkLst>
            <pc:docMk/>
            <pc:sldMk cId="3994135545" sldId="261"/>
            <ac:spMk id="17" creationId="{D1EA859B-E555-4109-94F3-6700E046E008}"/>
          </ac:spMkLst>
        </pc:spChg>
        <pc:spChg chg="add del">
          <ac:chgData name="Izzy" userId="5a080d2f65a81839" providerId="LiveId" clId="{8C2F3DE3-5921-4538-9BAB-D36342176A24}" dt="2021-12-15T05:33:08.028" v="2398" actId="26606"/>
          <ac:spMkLst>
            <pc:docMk/>
            <pc:sldMk cId="3994135545" sldId="261"/>
            <ac:spMk id="18" creationId="{D1B75D73-665D-4206-A574-FB943F7F8852}"/>
          </ac:spMkLst>
        </pc:spChg>
        <pc:spChg chg="add del">
          <ac:chgData name="Izzy" userId="5a080d2f65a81839" providerId="LiveId" clId="{8C2F3DE3-5921-4538-9BAB-D36342176A24}" dt="2021-12-15T05:33:13.751" v="2400" actId="26606"/>
          <ac:spMkLst>
            <pc:docMk/>
            <pc:sldMk cId="3994135545" sldId="261"/>
            <ac:spMk id="20" creationId="{32E62931-8EB4-42BB-BAAB-D8757BE66D8E}"/>
          </ac:spMkLst>
        </pc:spChg>
        <pc:spChg chg="add del">
          <ac:chgData name="Izzy" userId="5a080d2f65a81839" providerId="LiveId" clId="{8C2F3DE3-5921-4538-9BAB-D36342176A24}" dt="2021-12-15T05:33:20.655" v="2402" actId="26606"/>
          <ac:spMkLst>
            <pc:docMk/>
            <pc:sldMk cId="3994135545" sldId="261"/>
            <ac:spMk id="23" creationId="{04812C46-200A-4DEB-A05E-3ED6C68C2387}"/>
          </ac:spMkLst>
        </pc:spChg>
        <pc:spChg chg="add del">
          <ac:chgData name="Izzy" userId="5a080d2f65a81839" providerId="LiveId" clId="{8C2F3DE3-5921-4538-9BAB-D36342176A24}" dt="2021-12-15T05:33:20.655" v="2402" actId="26606"/>
          <ac:spMkLst>
            <pc:docMk/>
            <pc:sldMk cId="3994135545" sldId="261"/>
            <ac:spMk id="25" creationId="{D1B75D73-665D-4206-A574-FB943F7F8852}"/>
          </ac:spMkLst>
        </pc:spChg>
        <pc:spChg chg="add del">
          <ac:chgData name="Izzy" userId="5a080d2f65a81839" providerId="LiveId" clId="{8C2F3DE3-5921-4538-9BAB-D36342176A24}" dt="2021-12-15T05:33:28.356" v="2404" actId="26606"/>
          <ac:spMkLst>
            <pc:docMk/>
            <pc:sldMk cId="3994135545" sldId="261"/>
            <ac:spMk id="27" creationId="{ECC07320-C2CA-4E29-8481-9D9E143C7788}"/>
          </ac:spMkLst>
        </pc:spChg>
        <pc:spChg chg="add">
          <ac:chgData name="Izzy" userId="5a080d2f65a81839" providerId="LiveId" clId="{8C2F3DE3-5921-4538-9BAB-D36342176A24}" dt="2021-12-15T05:33:28.365" v="2405" actId="26606"/>
          <ac:spMkLst>
            <pc:docMk/>
            <pc:sldMk cId="3994135545" sldId="261"/>
            <ac:spMk id="30" creationId="{E49CC64F-7275-4E33-961B-0C5CDC439875}"/>
          </ac:spMkLst>
        </pc:spChg>
        <pc:picChg chg="add del">
          <ac:chgData name="Izzy" userId="5a080d2f65a81839" providerId="LiveId" clId="{8C2F3DE3-5921-4538-9BAB-D36342176A24}" dt="2021-12-15T05:32:53.564" v="2394" actId="26606"/>
          <ac:picMkLst>
            <pc:docMk/>
            <pc:sldMk cId="3994135545" sldId="261"/>
            <ac:picMk id="5" creationId="{A45C2484-0059-405E-81F2-E09FC63F7987}"/>
          </ac:picMkLst>
        </pc:picChg>
        <pc:picChg chg="add del">
          <ac:chgData name="Izzy" userId="5a080d2f65a81839" providerId="LiveId" clId="{8C2F3DE3-5921-4538-9BAB-D36342176A24}" dt="2021-12-15T05:33:01.729" v="2396" actId="26606"/>
          <ac:picMkLst>
            <pc:docMk/>
            <pc:sldMk cId="3994135545" sldId="261"/>
            <ac:picMk id="13" creationId="{50C1C00C-2F97-46A3-AACD-879F7B910B4B}"/>
          </ac:picMkLst>
        </pc:picChg>
        <pc:picChg chg="add del">
          <ac:chgData name="Izzy" userId="5a080d2f65a81839" providerId="LiveId" clId="{8C2F3DE3-5921-4538-9BAB-D36342176A24}" dt="2021-12-15T05:33:08.028" v="2398" actId="26606"/>
          <ac:picMkLst>
            <pc:docMk/>
            <pc:sldMk cId="3994135545" sldId="261"/>
            <ac:picMk id="16" creationId="{C491A008-9AD5-40F6-A30A-B8414B5A320D}"/>
          </ac:picMkLst>
        </pc:picChg>
        <pc:picChg chg="add del">
          <ac:chgData name="Izzy" userId="5a080d2f65a81839" providerId="LiveId" clId="{8C2F3DE3-5921-4538-9BAB-D36342176A24}" dt="2021-12-15T05:33:13.751" v="2400" actId="26606"/>
          <ac:picMkLst>
            <pc:docMk/>
            <pc:sldMk cId="3994135545" sldId="261"/>
            <ac:picMk id="21" creationId="{7C2417B0-6CE0-45FB-B63B-5BF288474E0F}"/>
          </ac:picMkLst>
        </pc:picChg>
        <pc:picChg chg="add del">
          <ac:chgData name="Izzy" userId="5a080d2f65a81839" providerId="LiveId" clId="{8C2F3DE3-5921-4538-9BAB-D36342176A24}" dt="2021-12-15T05:33:20.655" v="2402" actId="26606"/>
          <ac:picMkLst>
            <pc:docMk/>
            <pc:sldMk cId="3994135545" sldId="261"/>
            <ac:picMk id="24" creationId="{93F9CB8C-3816-43F1-99D9-E92CA61CBF1F}"/>
          </ac:picMkLst>
        </pc:picChg>
        <pc:picChg chg="add del">
          <ac:chgData name="Izzy" userId="5a080d2f65a81839" providerId="LiveId" clId="{8C2F3DE3-5921-4538-9BAB-D36342176A24}" dt="2021-12-15T05:33:28.356" v="2404" actId="26606"/>
          <ac:picMkLst>
            <pc:docMk/>
            <pc:sldMk cId="3994135545" sldId="261"/>
            <ac:picMk id="28" creationId="{4E2B996F-BF9C-4911-9D5D-5B18D210A3C5}"/>
          </ac:picMkLst>
        </pc:picChg>
        <pc:picChg chg="add">
          <ac:chgData name="Izzy" userId="5a080d2f65a81839" providerId="LiveId" clId="{8C2F3DE3-5921-4538-9BAB-D36342176A24}" dt="2021-12-15T05:33:28.365" v="2405" actId="26606"/>
          <ac:picMkLst>
            <pc:docMk/>
            <pc:sldMk cId="3994135545" sldId="261"/>
            <ac:picMk id="31" creationId="{A45C2484-0059-405E-81F2-E09FC63F7987}"/>
          </ac:picMkLst>
        </pc:picChg>
      </pc:sldChg>
      <pc:sldChg chg="addSp delSp modSp new mod setBg">
        <pc:chgData name="Izzy" userId="5a080d2f65a81839" providerId="LiveId" clId="{8C2F3DE3-5921-4538-9BAB-D36342176A24}" dt="2021-12-15T07:16:59.620" v="4970" actId="1076"/>
        <pc:sldMkLst>
          <pc:docMk/>
          <pc:sldMk cId="2862559528" sldId="262"/>
        </pc:sldMkLst>
        <pc:spChg chg="mod">
          <ac:chgData name="Izzy" userId="5a080d2f65a81839" providerId="LiveId" clId="{8C2F3DE3-5921-4538-9BAB-D36342176A24}" dt="2021-12-15T06:02:17.638" v="2675" actId="26606"/>
          <ac:spMkLst>
            <pc:docMk/>
            <pc:sldMk cId="2862559528" sldId="262"/>
            <ac:spMk id="2" creationId="{33197615-8E8B-4F9D-8E2D-D55E87F0CE78}"/>
          </ac:spMkLst>
        </pc:spChg>
        <pc:spChg chg="mod">
          <ac:chgData name="Izzy" userId="5a080d2f65a81839" providerId="LiveId" clId="{8C2F3DE3-5921-4538-9BAB-D36342176A24}" dt="2021-12-15T07:11:02.876" v="4865" actId="20577"/>
          <ac:spMkLst>
            <pc:docMk/>
            <pc:sldMk cId="2862559528" sldId="262"/>
            <ac:spMk id="3" creationId="{6CA21FA7-5B76-4082-B8C2-456E4612CF5A}"/>
          </ac:spMkLst>
        </pc:spChg>
        <pc:spChg chg="add del mod">
          <ac:chgData name="Izzy" userId="5a080d2f65a81839" providerId="LiveId" clId="{8C2F3DE3-5921-4538-9BAB-D36342176A24}" dt="2021-12-15T06:00:45.073" v="2667"/>
          <ac:spMkLst>
            <pc:docMk/>
            <pc:sldMk cId="2862559528" sldId="262"/>
            <ac:spMk id="5" creationId="{5C0B9CBD-59C4-4632-878F-BC985425A14E}"/>
          </ac:spMkLst>
        </pc:spChg>
        <pc:spChg chg="add mod">
          <ac:chgData name="Izzy" userId="5a080d2f65a81839" providerId="LiveId" clId="{8C2F3DE3-5921-4538-9BAB-D36342176A24}" dt="2021-12-15T06:03:30.885" v="2713" actId="1076"/>
          <ac:spMkLst>
            <pc:docMk/>
            <pc:sldMk cId="2862559528" sldId="262"/>
            <ac:spMk id="9" creationId="{D11599B9-782F-41FB-B1BB-A5F6E765EE81}"/>
          </ac:spMkLst>
        </pc:spChg>
        <pc:spChg chg="add mod">
          <ac:chgData name="Izzy" userId="5a080d2f65a81839" providerId="LiveId" clId="{8C2F3DE3-5921-4538-9BAB-D36342176A24}" dt="2021-12-15T06:59:50.041" v="4315" actId="1076"/>
          <ac:spMkLst>
            <pc:docMk/>
            <pc:sldMk cId="2862559528" sldId="262"/>
            <ac:spMk id="10" creationId="{92266F07-6C85-4D2D-A530-37EE9D01303F}"/>
          </ac:spMkLst>
        </pc:spChg>
        <pc:spChg chg="add del mod">
          <ac:chgData name="Izzy" userId="5a080d2f65a81839" providerId="LiveId" clId="{8C2F3DE3-5921-4538-9BAB-D36342176A24}" dt="2021-12-15T07:00:06.211" v="4319" actId="478"/>
          <ac:spMkLst>
            <pc:docMk/>
            <pc:sldMk cId="2862559528" sldId="262"/>
            <ac:spMk id="11" creationId="{DAD8DB7A-3F4B-4984-8300-75350CBE3A5C}"/>
          </ac:spMkLst>
        </pc:spChg>
        <pc:spChg chg="add mod">
          <ac:chgData name="Izzy" userId="5a080d2f65a81839" providerId="LiveId" clId="{8C2F3DE3-5921-4538-9BAB-D36342176A24}" dt="2021-12-15T07:16:58.032" v="4969" actId="14100"/>
          <ac:spMkLst>
            <pc:docMk/>
            <pc:sldMk cId="2862559528" sldId="262"/>
            <ac:spMk id="13" creationId="{6AFFBCDD-949E-410D-A672-EB96610232CA}"/>
          </ac:spMkLst>
        </pc:spChg>
        <pc:spChg chg="add del">
          <ac:chgData name="Izzy" userId="5a080d2f65a81839" providerId="LiveId" clId="{8C2F3DE3-5921-4538-9BAB-D36342176A24}" dt="2021-12-15T06:02:17.638" v="2675" actId="26606"/>
          <ac:spMkLst>
            <pc:docMk/>
            <pc:sldMk cId="2862559528" sldId="262"/>
            <ac:spMk id="14" creationId="{22587ECF-85E9-4393-9D87-8EB6F3F6C208}"/>
          </ac:spMkLst>
        </pc:spChg>
        <pc:spChg chg="add">
          <ac:chgData name="Izzy" userId="5a080d2f65a81839" providerId="LiveId" clId="{8C2F3DE3-5921-4538-9BAB-D36342176A24}" dt="2021-12-15T06:02:17.638" v="2675" actId="26606"/>
          <ac:spMkLst>
            <pc:docMk/>
            <pc:sldMk cId="2862559528" sldId="262"/>
            <ac:spMk id="19" creationId="{D2B783EE-0239-4717-BBEA-8C9EAC61C824}"/>
          </ac:spMkLst>
        </pc:spChg>
        <pc:spChg chg="add">
          <ac:chgData name="Izzy" userId="5a080d2f65a81839" providerId="LiveId" clId="{8C2F3DE3-5921-4538-9BAB-D36342176A24}" dt="2021-12-15T06:02:17.638" v="2675" actId="26606"/>
          <ac:spMkLst>
            <pc:docMk/>
            <pc:sldMk cId="2862559528" sldId="262"/>
            <ac:spMk id="21" creationId="{A7B99495-F43F-4D80-A44F-2CB4764EB90B}"/>
          </ac:spMkLst>
        </pc:spChg>
        <pc:spChg chg="add">
          <ac:chgData name="Izzy" userId="5a080d2f65a81839" providerId="LiveId" clId="{8C2F3DE3-5921-4538-9BAB-D36342176A24}" dt="2021-12-15T06:02:17.638" v="2675" actId="26606"/>
          <ac:spMkLst>
            <pc:docMk/>
            <pc:sldMk cId="2862559528" sldId="262"/>
            <ac:spMk id="23" creationId="{70BEB1E7-2F88-40BC-B73D-42E5B6F80BFC}"/>
          </ac:spMkLst>
        </pc:spChg>
        <pc:picChg chg="add del mod">
          <ac:chgData name="Izzy" userId="5a080d2f65a81839" providerId="LiveId" clId="{8C2F3DE3-5921-4538-9BAB-D36342176A24}" dt="2021-12-15T06:00:45.072" v="2665" actId="478"/>
          <ac:picMkLst>
            <pc:docMk/>
            <pc:sldMk cId="2862559528" sldId="262"/>
            <ac:picMk id="4" creationId="{146A2547-FC33-47D1-92BB-3AAEFC58ECA6}"/>
          </ac:picMkLst>
        </pc:picChg>
        <pc:picChg chg="add del">
          <ac:chgData name="Izzy" userId="5a080d2f65a81839" providerId="LiveId" clId="{8C2F3DE3-5921-4538-9BAB-D36342176A24}" dt="2021-12-15T05:58:32.706" v="2662" actId="478"/>
          <ac:picMkLst>
            <pc:docMk/>
            <pc:sldMk cId="2862559528" sldId="262"/>
            <ac:picMk id="6" creationId="{B95302E3-D8DD-402D-B0A6-2B697EAA3A09}"/>
          </ac:picMkLst>
        </pc:picChg>
        <pc:picChg chg="add mod ord">
          <ac:chgData name="Izzy" userId="5a080d2f65a81839" providerId="LiveId" clId="{8C2F3DE3-5921-4538-9BAB-D36342176A24}" dt="2021-12-15T06:02:23.685" v="2678" actId="1076"/>
          <ac:picMkLst>
            <pc:docMk/>
            <pc:sldMk cId="2862559528" sldId="262"/>
            <ac:picMk id="7" creationId="{5C67AABC-CE4A-4FD7-A778-53453DC9796A}"/>
          </ac:picMkLst>
        </pc:picChg>
        <pc:picChg chg="add mod">
          <ac:chgData name="Izzy" userId="5a080d2f65a81839" providerId="LiveId" clId="{8C2F3DE3-5921-4538-9BAB-D36342176A24}" dt="2021-12-15T07:16:59.620" v="4970" actId="1076"/>
          <ac:picMkLst>
            <pc:docMk/>
            <pc:sldMk cId="2862559528" sldId="262"/>
            <ac:picMk id="8" creationId="{73523410-3C3C-4DCB-803C-AD49ACFE1A0F}"/>
          </ac:picMkLst>
        </pc:picChg>
        <pc:cxnChg chg="add del">
          <ac:chgData name="Izzy" userId="5a080d2f65a81839" providerId="LiveId" clId="{8C2F3DE3-5921-4538-9BAB-D36342176A24}" dt="2021-12-15T06:01:42.237" v="2669" actId="26606"/>
          <ac:cxnSpMkLst>
            <pc:docMk/>
            <pc:sldMk cId="2862559528" sldId="262"/>
            <ac:cxnSpMk id="12" creationId="{E4A809D5-3600-46D4-A466-67F2349A54FB}"/>
          </ac:cxnSpMkLst>
        </pc:cxnChg>
      </pc:sldChg>
      <pc:sldChg chg="addSp modSp new mod ord setBg">
        <pc:chgData name="Izzy" userId="5a080d2f65a81839" providerId="LiveId" clId="{8C2F3DE3-5921-4538-9BAB-D36342176A24}" dt="2021-12-15T07:15:40.299" v="4967" actId="20577"/>
        <pc:sldMkLst>
          <pc:docMk/>
          <pc:sldMk cId="3355837213" sldId="263"/>
        </pc:sldMkLst>
        <pc:spChg chg="mod">
          <ac:chgData name="Izzy" userId="5a080d2f65a81839" providerId="LiveId" clId="{8C2F3DE3-5921-4538-9BAB-D36342176A24}" dt="2021-12-15T05:27:02.663" v="2304" actId="122"/>
          <ac:spMkLst>
            <pc:docMk/>
            <pc:sldMk cId="3355837213" sldId="263"/>
            <ac:spMk id="2" creationId="{468A8C93-4EF2-4356-84A9-7951B68E33CD}"/>
          </ac:spMkLst>
        </pc:spChg>
        <pc:spChg chg="mod">
          <ac:chgData name="Izzy" userId="5a080d2f65a81839" providerId="LiveId" clId="{8C2F3DE3-5921-4538-9BAB-D36342176A24}" dt="2021-12-15T07:15:40.299" v="4967" actId="20577"/>
          <ac:spMkLst>
            <pc:docMk/>
            <pc:sldMk cId="3355837213" sldId="263"/>
            <ac:spMk id="3" creationId="{785C2D77-6AB8-4CAD-AC8A-2C6CB2FCFB63}"/>
          </ac:spMkLst>
        </pc:spChg>
        <pc:spChg chg="add">
          <ac:chgData name="Izzy" userId="5a080d2f65a81839" providerId="LiveId" clId="{8C2F3DE3-5921-4538-9BAB-D36342176A24}" dt="2021-12-15T05:26:45.192" v="2301" actId="26606"/>
          <ac:spMkLst>
            <pc:docMk/>
            <pc:sldMk cId="3355837213" sldId="263"/>
            <ac:spMk id="9" creationId="{04812C46-200A-4DEB-A05E-3ED6C68C2387}"/>
          </ac:spMkLst>
        </pc:spChg>
        <pc:spChg chg="add">
          <ac:chgData name="Izzy" userId="5a080d2f65a81839" providerId="LiveId" clId="{8C2F3DE3-5921-4538-9BAB-D36342176A24}" dt="2021-12-15T05:26:45.192" v="2301" actId="26606"/>
          <ac:spMkLst>
            <pc:docMk/>
            <pc:sldMk cId="3355837213" sldId="263"/>
            <ac:spMk id="11" creationId="{D1EA859B-E555-4109-94F3-6700E046E008}"/>
          </ac:spMkLst>
        </pc:spChg>
        <pc:picChg chg="add mod ord">
          <ac:chgData name="Izzy" userId="5a080d2f65a81839" providerId="LiveId" clId="{8C2F3DE3-5921-4538-9BAB-D36342176A24}" dt="2021-12-15T05:26:45.192" v="2301" actId="26606"/>
          <ac:picMkLst>
            <pc:docMk/>
            <pc:sldMk cId="3355837213" sldId="263"/>
            <ac:picMk id="4" creationId="{A2EFCCBD-240A-482F-8317-0398B9FDB2AA}"/>
          </ac:picMkLst>
        </pc:picChg>
      </pc:sldChg>
      <pc:sldChg chg="addSp delSp modSp new mod setBg">
        <pc:chgData name="Izzy" userId="5a080d2f65a81839" providerId="LiveId" clId="{8C2F3DE3-5921-4538-9BAB-D36342176A24}" dt="2021-12-15T05:24:19.493" v="2299" actId="14100"/>
        <pc:sldMkLst>
          <pc:docMk/>
          <pc:sldMk cId="2300787412" sldId="264"/>
        </pc:sldMkLst>
        <pc:spChg chg="del mod">
          <ac:chgData name="Izzy" userId="5a080d2f65a81839" providerId="LiveId" clId="{8C2F3DE3-5921-4538-9BAB-D36342176A24}" dt="2021-12-15T04:15:27.800" v="1335" actId="478"/>
          <ac:spMkLst>
            <pc:docMk/>
            <pc:sldMk cId="2300787412" sldId="264"/>
            <ac:spMk id="2" creationId="{FCD4CF97-E44C-4734-BD69-C54DD37F4B84}"/>
          </ac:spMkLst>
        </pc:spChg>
        <pc:spChg chg="del mod">
          <ac:chgData name="Izzy" userId="5a080d2f65a81839" providerId="LiveId" clId="{8C2F3DE3-5921-4538-9BAB-D36342176A24}" dt="2021-12-15T04:14:56.262" v="1333"/>
          <ac:spMkLst>
            <pc:docMk/>
            <pc:sldMk cId="2300787412" sldId="264"/>
            <ac:spMk id="3" creationId="{7DF6ADF1-CF0E-4F0C-A4D1-C0AD8C0BB460}"/>
          </ac:spMkLst>
        </pc:spChg>
        <pc:picChg chg="add mod">
          <ac:chgData name="Izzy" userId="5a080d2f65a81839" providerId="LiveId" clId="{8C2F3DE3-5921-4538-9BAB-D36342176A24}" dt="2021-12-15T05:24:19.493" v="2299" actId="14100"/>
          <ac:picMkLst>
            <pc:docMk/>
            <pc:sldMk cId="2300787412" sldId="264"/>
            <ac:picMk id="4" creationId="{96CB41F8-9A89-4C39-80FE-C95C6895FE70}"/>
          </ac:picMkLst>
        </pc:picChg>
      </pc:sldChg>
      <pc:sldChg chg="addSp delSp modSp new mod ord setBg delDesignElem">
        <pc:chgData name="Izzy" userId="5a080d2f65a81839" providerId="LiveId" clId="{8C2F3DE3-5921-4538-9BAB-D36342176A24}" dt="2021-12-15T07:12:33.351" v="4959" actId="20577"/>
        <pc:sldMkLst>
          <pc:docMk/>
          <pc:sldMk cId="3966706640" sldId="265"/>
        </pc:sldMkLst>
        <pc:spChg chg="mod">
          <ac:chgData name="Izzy" userId="5a080d2f65a81839" providerId="LiveId" clId="{8C2F3DE3-5921-4538-9BAB-D36342176A24}" dt="2021-12-15T05:04:45.168" v="2090"/>
          <ac:spMkLst>
            <pc:docMk/>
            <pc:sldMk cId="3966706640" sldId="265"/>
            <ac:spMk id="2" creationId="{0172D735-E671-4697-AFB7-5A695C694BF0}"/>
          </ac:spMkLst>
        </pc:spChg>
        <pc:spChg chg="mod ord">
          <ac:chgData name="Izzy" userId="5a080d2f65a81839" providerId="LiveId" clId="{8C2F3DE3-5921-4538-9BAB-D36342176A24}" dt="2021-12-15T07:12:33.351" v="4959" actId="20577"/>
          <ac:spMkLst>
            <pc:docMk/>
            <pc:sldMk cId="3966706640" sldId="265"/>
            <ac:spMk id="3" creationId="{020C533A-B31E-4954-A617-B61EFD3724DF}"/>
          </ac:spMkLst>
        </pc:spChg>
        <pc:spChg chg="add del">
          <ac:chgData name="Izzy" userId="5a080d2f65a81839" providerId="LiveId" clId="{8C2F3DE3-5921-4538-9BAB-D36342176A24}" dt="2021-12-15T04:49:30.248" v="2029" actId="26606"/>
          <ac:spMkLst>
            <pc:docMk/>
            <pc:sldMk cId="3966706640" sldId="265"/>
            <ac:spMk id="10" creationId="{3CD9DF72-87A3-404E-A828-84CBF11A8303}"/>
          </ac:spMkLst>
        </pc:spChg>
        <pc:spChg chg="add del">
          <ac:chgData name="Izzy" userId="5a080d2f65a81839" providerId="LiveId" clId="{8C2F3DE3-5921-4538-9BAB-D36342176A24}" dt="2021-12-15T04:53:32.864" v="2050" actId="26606"/>
          <ac:spMkLst>
            <pc:docMk/>
            <pc:sldMk cId="3966706640" sldId="265"/>
            <ac:spMk id="17" creationId="{3CD9DF72-87A3-404E-A828-84CBF11A8303}"/>
          </ac:spMkLst>
        </pc:spChg>
        <pc:spChg chg="add del">
          <ac:chgData name="Izzy" userId="5a080d2f65a81839" providerId="LiveId" clId="{8C2F3DE3-5921-4538-9BAB-D36342176A24}" dt="2021-12-15T04:52:10.250" v="2037" actId="26606"/>
          <ac:spMkLst>
            <pc:docMk/>
            <pc:sldMk cId="3966706640" sldId="265"/>
            <ac:spMk id="21" creationId="{3CD9DF72-87A3-404E-A828-84CBF11A8303}"/>
          </ac:spMkLst>
        </pc:spChg>
        <pc:spChg chg="add del">
          <ac:chgData name="Izzy" userId="5a080d2f65a81839" providerId="LiveId" clId="{8C2F3DE3-5921-4538-9BAB-D36342176A24}" dt="2021-12-15T04:58:33.452" v="2062" actId="26606"/>
          <ac:spMkLst>
            <pc:docMk/>
            <pc:sldMk cId="3966706640" sldId="265"/>
            <ac:spMk id="23" creationId="{3CD9DF72-87A3-404E-A828-84CBF11A8303}"/>
          </ac:spMkLst>
        </pc:spChg>
        <pc:spChg chg="add del">
          <ac:chgData name="Izzy" userId="5a080d2f65a81839" providerId="LiveId" clId="{8C2F3DE3-5921-4538-9BAB-D36342176A24}" dt="2021-12-15T04:50:04.669" v="2033" actId="26606"/>
          <ac:spMkLst>
            <pc:docMk/>
            <pc:sldMk cId="3966706640" sldId="265"/>
            <ac:spMk id="24" creationId="{4038CB10-1F5C-4D54-9DF7-12586DE5B007}"/>
          </ac:spMkLst>
        </pc:spChg>
        <pc:spChg chg="add del">
          <ac:chgData name="Izzy" userId="5a080d2f65a81839" providerId="LiveId" clId="{8C2F3DE3-5921-4538-9BAB-D36342176A24}" dt="2021-12-15T04:53:28.013" v="2047" actId="26606"/>
          <ac:spMkLst>
            <pc:docMk/>
            <pc:sldMk cId="3966706640" sldId="265"/>
            <ac:spMk id="25" creationId="{04812C46-200A-4DEB-A05E-3ED6C68C2387}"/>
          </ac:spMkLst>
        </pc:spChg>
        <pc:spChg chg="add del">
          <ac:chgData name="Izzy" userId="5a080d2f65a81839" providerId="LiveId" clId="{8C2F3DE3-5921-4538-9BAB-D36342176A24}" dt="2021-12-15T04:50:04.669" v="2033" actId="26606"/>
          <ac:spMkLst>
            <pc:docMk/>
            <pc:sldMk cId="3966706640" sldId="265"/>
            <ac:spMk id="26" creationId="{73ED6512-6858-4552-B699-9A97FE9A4EA2}"/>
          </ac:spMkLst>
        </pc:spChg>
        <pc:spChg chg="add del">
          <ac:chgData name="Izzy" userId="5a080d2f65a81839" providerId="LiveId" clId="{8C2F3DE3-5921-4538-9BAB-D36342176A24}" dt="2021-12-15T04:53:28.013" v="2047" actId="26606"/>
          <ac:spMkLst>
            <pc:docMk/>
            <pc:sldMk cId="3966706640" sldId="265"/>
            <ac:spMk id="27" creationId="{D1EA859B-E555-4109-94F3-6700E046E008}"/>
          </ac:spMkLst>
        </pc:spChg>
        <pc:spChg chg="add del">
          <ac:chgData name="Izzy" userId="5a080d2f65a81839" providerId="LiveId" clId="{8C2F3DE3-5921-4538-9BAB-D36342176A24}" dt="2021-12-15T04:53:23.818" v="2042" actId="26606"/>
          <ac:spMkLst>
            <pc:docMk/>
            <pc:sldMk cId="3966706640" sldId="265"/>
            <ac:spMk id="32" creationId="{3CD9DF72-87A3-404E-A828-84CBF11A8303}"/>
          </ac:spMkLst>
        </pc:spChg>
        <pc:spChg chg="add del">
          <ac:chgData name="Izzy" userId="5a080d2f65a81839" providerId="LiveId" clId="{8C2F3DE3-5921-4538-9BAB-D36342176A24}" dt="2021-12-15T04:58:33.450" v="2061" actId="26606"/>
          <ac:spMkLst>
            <pc:docMk/>
            <pc:sldMk cId="3966706640" sldId="265"/>
            <ac:spMk id="33" creationId="{23E547B5-89CF-4EC0-96DE-25771AED0799}"/>
          </ac:spMkLst>
        </pc:spChg>
        <pc:spChg chg="add del">
          <ac:chgData name="Izzy" userId="5a080d2f65a81839" providerId="LiveId" clId="{8C2F3DE3-5921-4538-9BAB-D36342176A24}" dt="2021-12-15T04:58:33.450" v="2061" actId="26606"/>
          <ac:spMkLst>
            <pc:docMk/>
            <pc:sldMk cId="3966706640" sldId="265"/>
            <ac:spMk id="35" creationId="{3F0B8CEB-8279-4E5E-A0CE-1FC9F71736F2}"/>
          </ac:spMkLst>
        </pc:spChg>
        <pc:spChg chg="add del">
          <ac:chgData name="Izzy" userId="5a080d2f65a81839" providerId="LiveId" clId="{8C2F3DE3-5921-4538-9BAB-D36342176A24}" dt="2021-12-15T04:53:26.628" v="2044" actId="26606"/>
          <ac:spMkLst>
            <pc:docMk/>
            <pc:sldMk cId="3966706640" sldId="265"/>
            <ac:spMk id="36" creationId="{1557A916-FDD1-44A1-A7A1-70009FD6BE46}"/>
          </ac:spMkLst>
        </pc:spChg>
        <pc:spChg chg="add del">
          <ac:chgData name="Izzy" userId="5a080d2f65a81839" providerId="LiveId" clId="{8C2F3DE3-5921-4538-9BAB-D36342176A24}" dt="2021-12-15T05:00:50.101" v="2065" actId="26606"/>
          <ac:spMkLst>
            <pc:docMk/>
            <pc:sldMk cId="3966706640" sldId="265"/>
            <ac:spMk id="37" creationId="{3CD9DF72-87A3-404E-A828-84CBF11A8303}"/>
          </ac:spMkLst>
        </pc:spChg>
        <pc:spChg chg="add del">
          <ac:chgData name="Izzy" userId="5a080d2f65a81839" providerId="LiveId" clId="{8C2F3DE3-5921-4538-9BAB-D36342176A24}" dt="2021-12-15T05:04:45.168" v="2090"/>
          <ac:spMkLst>
            <pc:docMk/>
            <pc:sldMk cId="3966706640" sldId="265"/>
            <ac:spMk id="43" creationId="{3CD9DF72-87A3-404E-A828-84CBF11A8303}"/>
          </ac:spMkLst>
        </pc:spChg>
        <pc:picChg chg="add del">
          <ac:chgData name="Izzy" userId="5a080d2f65a81839" providerId="LiveId" clId="{8C2F3DE3-5921-4538-9BAB-D36342176A24}" dt="2021-12-15T04:48:36.761" v="2024" actId="478"/>
          <ac:picMkLst>
            <pc:docMk/>
            <pc:sldMk cId="3966706640" sldId="265"/>
            <ac:picMk id="4" creationId="{ECB2AAFA-8AF5-46D5-B0EB-3CA7E6D5CD22}"/>
          </ac:picMkLst>
        </pc:picChg>
        <pc:picChg chg="add del mod ord">
          <ac:chgData name="Izzy" userId="5a080d2f65a81839" providerId="LiveId" clId="{8C2F3DE3-5921-4538-9BAB-D36342176A24}" dt="2021-12-15T04:49:26.537" v="2027" actId="478"/>
          <ac:picMkLst>
            <pc:docMk/>
            <pc:sldMk cId="3966706640" sldId="265"/>
            <ac:picMk id="5" creationId="{AEA613B6-DC49-4DB0-81E1-89DC0476FA3C}"/>
          </ac:picMkLst>
        </pc:picChg>
        <pc:picChg chg="add del mod ord">
          <ac:chgData name="Izzy" userId="5a080d2f65a81839" providerId="LiveId" clId="{8C2F3DE3-5921-4538-9BAB-D36342176A24}" dt="2021-12-15T04:49:54.067" v="2030" actId="478"/>
          <ac:picMkLst>
            <pc:docMk/>
            <pc:sldMk cId="3966706640" sldId="265"/>
            <ac:picMk id="6" creationId="{56DFF523-F55E-4F0A-91AD-7BA3527B3104}"/>
          </ac:picMkLst>
        </pc:picChg>
        <pc:picChg chg="add del mod">
          <ac:chgData name="Izzy" userId="5a080d2f65a81839" providerId="LiveId" clId="{8C2F3DE3-5921-4538-9BAB-D36342176A24}" dt="2021-12-15T04:52:04.201" v="2034" actId="478"/>
          <ac:picMkLst>
            <pc:docMk/>
            <pc:sldMk cId="3966706640" sldId="265"/>
            <ac:picMk id="7" creationId="{44A7AE81-ED49-46BC-AF0E-2601D1083D11}"/>
          </ac:picMkLst>
        </pc:picChg>
        <pc:picChg chg="add del mod ord">
          <ac:chgData name="Izzy" userId="5a080d2f65a81839" providerId="LiveId" clId="{8C2F3DE3-5921-4538-9BAB-D36342176A24}" dt="2021-12-15T04:53:29.539" v="2048" actId="478"/>
          <ac:picMkLst>
            <pc:docMk/>
            <pc:sldMk cId="3966706640" sldId="265"/>
            <ac:picMk id="8" creationId="{F0EA4F5D-FEDE-4F1E-9FE2-BFE3C62E22BF}"/>
          </ac:picMkLst>
        </pc:picChg>
        <pc:picChg chg="add del mod ord">
          <ac:chgData name="Izzy" userId="5a080d2f65a81839" providerId="LiveId" clId="{8C2F3DE3-5921-4538-9BAB-D36342176A24}" dt="2021-12-15T04:53:26.948" v="2045"/>
          <ac:picMkLst>
            <pc:docMk/>
            <pc:sldMk cId="3966706640" sldId="265"/>
            <ac:picMk id="9" creationId="{1CE79722-8EC7-44CB-85C5-791779B6A390}"/>
          </ac:picMkLst>
        </pc:picChg>
        <pc:picChg chg="add del mod ord">
          <ac:chgData name="Izzy" userId="5a080d2f65a81839" providerId="LiveId" clId="{8C2F3DE3-5921-4538-9BAB-D36342176A24}" dt="2021-12-15T04:56:05.167" v="2051" actId="478"/>
          <ac:picMkLst>
            <pc:docMk/>
            <pc:sldMk cId="3966706640" sldId="265"/>
            <ac:picMk id="11" creationId="{FD7759E9-F4E9-4F0F-8FB1-90FFF5621614}"/>
          </ac:picMkLst>
        </pc:picChg>
        <pc:picChg chg="add del mod">
          <ac:chgData name="Izzy" userId="5a080d2f65a81839" providerId="LiveId" clId="{8C2F3DE3-5921-4538-9BAB-D36342176A24}" dt="2021-12-15T04:56:32.890" v="2058" actId="478"/>
          <ac:picMkLst>
            <pc:docMk/>
            <pc:sldMk cId="3966706640" sldId="265"/>
            <ac:picMk id="13" creationId="{2EBCF101-2A33-43A8-A6AF-98DD9602183A}"/>
          </ac:picMkLst>
        </pc:picChg>
        <pc:picChg chg="add del mod ord">
          <ac:chgData name="Izzy" userId="5a080d2f65a81839" providerId="LiveId" clId="{8C2F3DE3-5921-4538-9BAB-D36342176A24}" dt="2021-12-15T04:58:35.767" v="2063" actId="478"/>
          <ac:picMkLst>
            <pc:docMk/>
            <pc:sldMk cId="3966706640" sldId="265"/>
            <ac:picMk id="14" creationId="{351F2232-A6C2-41BA-83B3-76A8BCDC169A}"/>
          </ac:picMkLst>
        </pc:picChg>
        <pc:picChg chg="add mod ord">
          <ac:chgData name="Izzy" userId="5a080d2f65a81839" providerId="LiveId" clId="{8C2F3DE3-5921-4538-9BAB-D36342176A24}" dt="2021-12-15T05:00:50.101" v="2065" actId="26606"/>
          <ac:picMkLst>
            <pc:docMk/>
            <pc:sldMk cId="3966706640" sldId="265"/>
            <ac:picMk id="15" creationId="{57DF439B-D976-4811-A5E4-D2990F0426CF}"/>
          </ac:picMkLst>
        </pc:picChg>
        <pc:cxnChg chg="add del">
          <ac:chgData name="Izzy" userId="5a080d2f65a81839" providerId="LiveId" clId="{8C2F3DE3-5921-4538-9BAB-D36342176A24}" dt="2021-12-15T04:49:30.248" v="2029" actId="26606"/>
          <ac:cxnSpMkLst>
            <pc:docMk/>
            <pc:sldMk cId="3966706640" sldId="265"/>
            <ac:cxnSpMk id="12" creationId="{20E3A342-4D61-4E3F-AF90-1AB42AEB96CC}"/>
          </ac:cxnSpMkLst>
        </pc:cxnChg>
        <pc:cxnChg chg="add del">
          <ac:chgData name="Izzy" userId="5a080d2f65a81839" providerId="LiveId" clId="{8C2F3DE3-5921-4538-9BAB-D36342176A24}" dt="2021-12-15T04:53:32.864" v="2050" actId="26606"/>
          <ac:cxnSpMkLst>
            <pc:docMk/>
            <pc:sldMk cId="3966706640" sldId="265"/>
            <ac:cxnSpMk id="19" creationId="{20E3A342-4D61-4E3F-AF90-1AB42AEB96CC}"/>
          </ac:cxnSpMkLst>
        </pc:cxnChg>
        <pc:cxnChg chg="add del">
          <ac:chgData name="Izzy" userId="5a080d2f65a81839" providerId="LiveId" clId="{8C2F3DE3-5921-4538-9BAB-D36342176A24}" dt="2021-12-15T04:52:10.250" v="2037" actId="26606"/>
          <ac:cxnSpMkLst>
            <pc:docMk/>
            <pc:sldMk cId="3966706640" sldId="265"/>
            <ac:cxnSpMk id="22" creationId="{20E3A342-4D61-4E3F-AF90-1AB42AEB96CC}"/>
          </ac:cxnSpMkLst>
        </pc:cxnChg>
        <pc:cxnChg chg="add del">
          <ac:chgData name="Izzy" userId="5a080d2f65a81839" providerId="LiveId" clId="{8C2F3DE3-5921-4538-9BAB-D36342176A24}" dt="2021-12-15T04:58:33.452" v="2062" actId="26606"/>
          <ac:cxnSpMkLst>
            <pc:docMk/>
            <pc:sldMk cId="3966706640" sldId="265"/>
            <ac:cxnSpMk id="28" creationId="{20E3A342-4D61-4E3F-AF90-1AB42AEB96CC}"/>
          </ac:cxnSpMkLst>
        </pc:cxnChg>
        <pc:cxnChg chg="add del">
          <ac:chgData name="Izzy" userId="5a080d2f65a81839" providerId="LiveId" clId="{8C2F3DE3-5921-4538-9BAB-D36342176A24}" dt="2021-12-15T04:53:23.818" v="2042" actId="26606"/>
          <ac:cxnSpMkLst>
            <pc:docMk/>
            <pc:sldMk cId="3966706640" sldId="265"/>
            <ac:cxnSpMk id="34" creationId="{20E3A342-4D61-4E3F-AF90-1AB42AEB96CC}"/>
          </ac:cxnSpMkLst>
        </pc:cxnChg>
        <pc:cxnChg chg="add del">
          <ac:chgData name="Izzy" userId="5a080d2f65a81839" providerId="LiveId" clId="{8C2F3DE3-5921-4538-9BAB-D36342176A24}" dt="2021-12-15T05:00:50.101" v="2065" actId="26606"/>
          <ac:cxnSpMkLst>
            <pc:docMk/>
            <pc:sldMk cId="3966706640" sldId="265"/>
            <ac:cxnSpMk id="38" creationId="{20E3A342-4D61-4E3F-AF90-1AB42AEB96CC}"/>
          </ac:cxnSpMkLst>
        </pc:cxnChg>
        <pc:cxnChg chg="add del">
          <ac:chgData name="Izzy" userId="5a080d2f65a81839" providerId="LiveId" clId="{8C2F3DE3-5921-4538-9BAB-D36342176A24}" dt="2021-12-15T05:04:45.168" v="2090"/>
          <ac:cxnSpMkLst>
            <pc:docMk/>
            <pc:sldMk cId="3966706640" sldId="265"/>
            <ac:cxnSpMk id="45" creationId="{20E3A342-4D61-4E3F-AF90-1AB42AEB96CC}"/>
          </ac:cxnSpMkLst>
        </pc:cxnChg>
      </pc:sldChg>
      <pc:sldChg chg="addSp delSp modSp new mod ord setBg delDesignElem">
        <pc:chgData name="Izzy" userId="5a080d2f65a81839" providerId="LiveId" clId="{8C2F3DE3-5921-4538-9BAB-D36342176A24}" dt="2021-12-15T07:13:44.713" v="4963" actId="13926"/>
        <pc:sldMkLst>
          <pc:docMk/>
          <pc:sldMk cId="1890722307" sldId="266"/>
        </pc:sldMkLst>
        <pc:spChg chg="mod">
          <ac:chgData name="Izzy" userId="5a080d2f65a81839" providerId="LiveId" clId="{8C2F3DE3-5921-4538-9BAB-D36342176A24}" dt="2021-12-15T05:20:29.017" v="2272" actId="14100"/>
          <ac:spMkLst>
            <pc:docMk/>
            <pc:sldMk cId="1890722307" sldId="266"/>
            <ac:spMk id="2" creationId="{17CC0E17-D6FA-42EA-AA10-9A67F78E27AF}"/>
          </ac:spMkLst>
        </pc:spChg>
        <pc:spChg chg="mod">
          <ac:chgData name="Izzy" userId="5a080d2f65a81839" providerId="LiveId" clId="{8C2F3DE3-5921-4538-9BAB-D36342176A24}" dt="2021-12-15T07:13:44.713" v="4963" actId="13926"/>
          <ac:spMkLst>
            <pc:docMk/>
            <pc:sldMk cId="1890722307" sldId="266"/>
            <ac:spMk id="3" creationId="{9E2742A6-5E32-4EF7-962F-AB04AD5C920A}"/>
          </ac:spMkLst>
        </pc:spChg>
        <pc:spChg chg="add del">
          <ac:chgData name="Izzy" userId="5a080d2f65a81839" providerId="LiveId" clId="{8C2F3DE3-5921-4538-9BAB-D36342176A24}" dt="2021-12-15T04:35:49.857" v="2005" actId="26606"/>
          <ac:spMkLst>
            <pc:docMk/>
            <pc:sldMk cId="1890722307" sldId="266"/>
            <ac:spMk id="9" creationId="{04812C46-200A-4DEB-A05E-3ED6C68C2387}"/>
          </ac:spMkLst>
        </pc:spChg>
        <pc:spChg chg="add del">
          <ac:chgData name="Izzy" userId="5a080d2f65a81839" providerId="LiveId" clId="{8C2F3DE3-5921-4538-9BAB-D36342176A24}" dt="2021-12-15T04:35:49.857" v="2005" actId="26606"/>
          <ac:spMkLst>
            <pc:docMk/>
            <pc:sldMk cId="1890722307" sldId="266"/>
            <ac:spMk id="11" creationId="{D1EA859B-E555-4109-94F3-6700E046E008}"/>
          </ac:spMkLst>
        </pc:spChg>
        <pc:spChg chg="add del">
          <ac:chgData name="Izzy" userId="5a080d2f65a81839" providerId="LiveId" clId="{8C2F3DE3-5921-4538-9BAB-D36342176A24}" dt="2021-12-15T05:04:45.168" v="2090"/>
          <ac:spMkLst>
            <pc:docMk/>
            <pc:sldMk cId="1890722307" sldId="266"/>
            <ac:spMk id="16" creationId="{04812C46-200A-4DEB-A05E-3ED6C68C2387}"/>
          </ac:spMkLst>
        </pc:spChg>
        <pc:spChg chg="add del">
          <ac:chgData name="Izzy" userId="5a080d2f65a81839" providerId="LiveId" clId="{8C2F3DE3-5921-4538-9BAB-D36342176A24}" dt="2021-12-15T05:04:45.168" v="2090"/>
          <ac:spMkLst>
            <pc:docMk/>
            <pc:sldMk cId="1890722307" sldId="266"/>
            <ac:spMk id="18" creationId="{D1EA859B-E555-4109-94F3-6700E046E008}"/>
          </ac:spMkLst>
        </pc:spChg>
        <pc:picChg chg="add del mod ord">
          <ac:chgData name="Izzy" userId="5a080d2f65a81839" providerId="LiveId" clId="{8C2F3DE3-5921-4538-9BAB-D36342176A24}" dt="2021-12-15T04:35:43.433" v="2003" actId="478"/>
          <ac:picMkLst>
            <pc:docMk/>
            <pc:sldMk cId="1890722307" sldId="266"/>
            <ac:picMk id="4" creationId="{50AF2F22-1130-409A-BC5D-F1ADA65FEC04}"/>
          </ac:picMkLst>
        </pc:picChg>
        <pc:picChg chg="add mod ord">
          <ac:chgData name="Izzy" userId="5a080d2f65a81839" providerId="LiveId" clId="{8C2F3DE3-5921-4538-9BAB-D36342176A24}" dt="2021-12-15T04:35:49.857" v="2005" actId="26606"/>
          <ac:picMkLst>
            <pc:docMk/>
            <pc:sldMk cId="1890722307" sldId="266"/>
            <ac:picMk id="5" creationId="{4F2129F9-76E2-449F-899E-67FD043E689B}"/>
          </ac:picMkLst>
        </pc:picChg>
      </pc:sldChg>
      <pc:sldChg chg="addSp delSp modSp new mod setBg">
        <pc:chgData name="Izzy" userId="5a080d2f65a81839" providerId="LiveId" clId="{8C2F3DE3-5921-4538-9BAB-D36342176A24}" dt="2021-12-15T07:10:06.977" v="4864" actId="20577"/>
        <pc:sldMkLst>
          <pc:docMk/>
          <pc:sldMk cId="967582364" sldId="267"/>
        </pc:sldMkLst>
        <pc:spChg chg="mod">
          <ac:chgData name="Izzy" userId="5a080d2f65a81839" providerId="LiveId" clId="{8C2F3DE3-5921-4538-9BAB-D36342176A24}" dt="2021-12-15T06:13:39.581" v="3245" actId="26606"/>
          <ac:spMkLst>
            <pc:docMk/>
            <pc:sldMk cId="967582364" sldId="267"/>
            <ac:spMk id="2" creationId="{0C072B36-E849-494D-BFE6-65528A579308}"/>
          </ac:spMkLst>
        </pc:spChg>
        <pc:spChg chg="del">
          <ac:chgData name="Izzy" userId="5a080d2f65a81839" providerId="LiveId" clId="{8C2F3DE3-5921-4538-9BAB-D36342176A24}" dt="2021-12-15T05:56:25.547" v="2648"/>
          <ac:spMkLst>
            <pc:docMk/>
            <pc:sldMk cId="967582364" sldId="267"/>
            <ac:spMk id="3" creationId="{5967D08F-B247-4DF0-A4DC-F105B67C292F}"/>
          </ac:spMkLst>
        </pc:spChg>
        <pc:spChg chg="add del mod">
          <ac:chgData name="Izzy" userId="5a080d2f65a81839" providerId="LiveId" clId="{8C2F3DE3-5921-4538-9BAB-D36342176A24}" dt="2021-12-15T05:56:52.683" v="2650"/>
          <ac:spMkLst>
            <pc:docMk/>
            <pc:sldMk cId="967582364" sldId="267"/>
            <ac:spMk id="6" creationId="{0E4FEA12-E724-4B45-8899-A0AA31693C14}"/>
          </ac:spMkLst>
        </pc:spChg>
        <pc:spChg chg="add mod ord">
          <ac:chgData name="Izzy" userId="5a080d2f65a81839" providerId="LiveId" clId="{8C2F3DE3-5921-4538-9BAB-D36342176A24}" dt="2021-12-15T07:10:06.977" v="4864" actId="20577"/>
          <ac:spMkLst>
            <pc:docMk/>
            <pc:sldMk cId="967582364" sldId="267"/>
            <ac:spMk id="11" creationId="{9AC0AFEE-BE24-4ACE-8364-9CEB0474EBEE}"/>
          </ac:spMkLst>
        </pc:spChg>
        <pc:spChg chg="add del">
          <ac:chgData name="Izzy" userId="5a080d2f65a81839" providerId="LiveId" clId="{8C2F3DE3-5921-4538-9BAB-D36342176A24}" dt="2021-12-15T06:13:39.581" v="3245" actId="26606"/>
          <ac:spMkLst>
            <pc:docMk/>
            <pc:sldMk cId="967582364" sldId="267"/>
            <ac:spMk id="14" creationId="{1A95671B-3CC6-4792-9114-B74FAEA224E6}"/>
          </ac:spMkLst>
        </pc:spChg>
        <pc:picChg chg="add del mod">
          <ac:chgData name="Izzy" userId="5a080d2f65a81839" providerId="LiveId" clId="{8C2F3DE3-5921-4538-9BAB-D36342176A24}" dt="2021-12-15T05:56:28.730" v="2649" actId="478"/>
          <ac:picMkLst>
            <pc:docMk/>
            <pc:sldMk cId="967582364" sldId="267"/>
            <ac:picMk id="4" creationId="{F48796E1-482C-4FEB-B2A3-561E87C3E58D}"/>
          </ac:picMkLst>
        </pc:picChg>
        <pc:picChg chg="add mod">
          <ac:chgData name="Izzy" userId="5a080d2f65a81839" providerId="LiveId" clId="{8C2F3DE3-5921-4538-9BAB-D36342176A24}" dt="2021-12-15T06:13:45.753" v="3247" actId="1076"/>
          <ac:picMkLst>
            <pc:docMk/>
            <pc:sldMk cId="967582364" sldId="267"/>
            <ac:picMk id="7" creationId="{30170591-E511-492D-B6B4-339A9CA1E96F}"/>
          </ac:picMkLst>
        </pc:picChg>
        <pc:picChg chg="add del mod">
          <ac:chgData name="Izzy" userId="5a080d2f65a81839" providerId="LiveId" clId="{8C2F3DE3-5921-4538-9BAB-D36342176A24}" dt="2021-12-15T06:40:02.032" v="4238" actId="478"/>
          <ac:picMkLst>
            <pc:docMk/>
            <pc:sldMk cId="967582364" sldId="267"/>
            <ac:picMk id="8" creationId="{99F0A49C-74ED-4385-B78D-78152173C96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8586-E827-4EDB-9052-80D9BDBDD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316AC6-A316-4070-9E34-9690E89ED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9D7AAC-19F8-4BA5-8B6A-FB327DD8BC2A}"/>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B63D66F8-291F-4709-865D-99D76DF5F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AC7EA-4326-492A-AFD1-081C6C99F216}"/>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4213117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3F13-1BCF-4A15-BC34-109F6B7815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596759-A00B-46D4-ABEB-22D8F193BD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0615C-5B47-47FF-9C22-40AC8847681D}"/>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D9381FF1-AC38-42A6-A5F3-24017CC3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D3A6A-29E8-4A2E-AC87-1E58C1C9B324}"/>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33646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EA4467-78B4-46F3-A06C-A9251033D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CCA51-C6E7-4B1B-A97E-D90DD643DE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A1457-F417-4CDB-A996-ED5713353007}"/>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CFD278B0-C1D2-40E5-8F3F-8350D164A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D7515-FBD2-45F2-94B2-BEBE41C9069F}"/>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226863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1EF53-4B8B-4F24-BAE4-B8B41406A9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70F629-33FA-4B2C-9518-2875FB0C0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D57A6-CAA1-4FE3-A621-13946B3740AB}"/>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2CC6B9EB-10CE-4D3F-8307-E0370CB4A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F8219-7749-4D70-B40F-E048BA45964E}"/>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15186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58C5-13FF-418D-8F27-7CDA71A98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AC717-48E2-4BE2-9D04-4517BF71F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C910F-2CBA-48F8-ABBD-9906E2F33884}"/>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4C54769F-7C9E-4939-98B7-BB1782CC3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0E5C3-7492-437D-8811-D1F946468C23}"/>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246503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E2F0-0983-49E2-A9A2-1EE27ED21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9875A-1B85-4C10-8388-115F48CEED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30B029-F689-4A77-BB5A-E5DA90167B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9D0368-F42C-40BC-9E45-D867180B5401}"/>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6" name="Footer Placeholder 5">
            <a:extLst>
              <a:ext uri="{FF2B5EF4-FFF2-40B4-BE49-F238E27FC236}">
                <a16:creationId xmlns:a16="http://schemas.microsoft.com/office/drawing/2014/main" id="{D7CA6EA2-80BA-4A61-99EB-A2767C8EC0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B9E04-CB6C-4754-B007-5E03650B0039}"/>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12470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6D59-F7F4-40EE-84B7-3A7A50E594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403B5A-BE52-4586-85B6-9EC6DB404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B791DB-80CE-4596-927B-E314C8F9F5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2DB7F3-F083-46AD-969E-F8E1CEB92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05497-7FBE-4C01-A759-B026446CDD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9BC76-2B81-411D-BBD9-2046C5D1E066}"/>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8" name="Footer Placeholder 7">
            <a:extLst>
              <a:ext uri="{FF2B5EF4-FFF2-40B4-BE49-F238E27FC236}">
                <a16:creationId xmlns:a16="http://schemas.microsoft.com/office/drawing/2014/main" id="{2A9241C3-1B6F-47F7-852F-C9D6C3F81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B87F80-760B-4B08-A9A3-5538AB3D2C46}"/>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413819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DBA4-B298-49E4-AF66-6E6193BD1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EA5D83-859C-4D1E-8B83-2F3907E7C8CF}"/>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4" name="Footer Placeholder 3">
            <a:extLst>
              <a:ext uri="{FF2B5EF4-FFF2-40B4-BE49-F238E27FC236}">
                <a16:creationId xmlns:a16="http://schemas.microsoft.com/office/drawing/2014/main" id="{E547DD43-0175-4D1A-9D56-36624A6619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4F73A-21D2-4465-A3B2-C4113D84E135}"/>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393868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909FCC-63BE-4A12-91CA-16C37CECBC83}"/>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3" name="Footer Placeholder 2">
            <a:extLst>
              <a:ext uri="{FF2B5EF4-FFF2-40B4-BE49-F238E27FC236}">
                <a16:creationId xmlns:a16="http://schemas.microsoft.com/office/drawing/2014/main" id="{EF32DA0C-CE14-48E5-B948-4765F8A00F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B735F8-507E-4264-A2BB-44590DB73672}"/>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237800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0A51-C04B-4A6E-8287-8D44B0CFC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2AE9A8-BBB3-45A6-834C-8941EAB9A1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7E9BC6-54D6-4030-A91C-A63EC3058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022F03-53EA-4329-A99B-F58478929C3A}"/>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6" name="Footer Placeholder 5">
            <a:extLst>
              <a:ext uri="{FF2B5EF4-FFF2-40B4-BE49-F238E27FC236}">
                <a16:creationId xmlns:a16="http://schemas.microsoft.com/office/drawing/2014/main" id="{CEBA2A58-719B-42AF-ACAA-B50ED2CB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9DA5C-C9E0-4413-B289-61FF9090C854}"/>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236156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6836-72CE-407C-A89C-B12B429522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21101D-3A4A-438B-8D76-1F554B0E04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255EE2-D737-4CB8-AB31-AAA4E852CE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9B86D-622B-446B-A3E2-609A09D1F888}"/>
              </a:ext>
            </a:extLst>
          </p:cNvPr>
          <p:cNvSpPr>
            <a:spLocks noGrp="1"/>
          </p:cNvSpPr>
          <p:nvPr>
            <p:ph type="dt" sz="half" idx="10"/>
          </p:nvPr>
        </p:nvSpPr>
        <p:spPr/>
        <p:txBody>
          <a:bodyPr/>
          <a:lstStyle/>
          <a:p>
            <a:fld id="{A359FE1B-AF95-4884-A3F5-47E92EC3349E}" type="datetimeFigureOut">
              <a:rPr lang="en-US" smtClean="0"/>
              <a:t>12/15/2021</a:t>
            </a:fld>
            <a:endParaRPr lang="en-US"/>
          </a:p>
        </p:txBody>
      </p:sp>
      <p:sp>
        <p:nvSpPr>
          <p:cNvPr id="6" name="Footer Placeholder 5">
            <a:extLst>
              <a:ext uri="{FF2B5EF4-FFF2-40B4-BE49-F238E27FC236}">
                <a16:creationId xmlns:a16="http://schemas.microsoft.com/office/drawing/2014/main" id="{38393E20-2FC3-4685-BC2D-1B9586188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CE656-297A-4DB0-971B-16D6D1ACC844}"/>
              </a:ext>
            </a:extLst>
          </p:cNvPr>
          <p:cNvSpPr>
            <a:spLocks noGrp="1"/>
          </p:cNvSpPr>
          <p:nvPr>
            <p:ph type="sldNum" sz="quarter" idx="12"/>
          </p:nvPr>
        </p:nvSpPr>
        <p:spPr/>
        <p:txBody>
          <a:bodyPr/>
          <a:lstStyle/>
          <a:p>
            <a:fld id="{65135FD7-3176-4C88-B196-153FB48749E4}" type="slidenum">
              <a:rPr lang="en-US" smtClean="0"/>
              <a:t>‹#›</a:t>
            </a:fld>
            <a:endParaRPr lang="en-US"/>
          </a:p>
        </p:txBody>
      </p:sp>
    </p:spTree>
    <p:extLst>
      <p:ext uri="{BB962C8B-B14F-4D97-AF65-F5344CB8AC3E}">
        <p14:creationId xmlns:p14="http://schemas.microsoft.com/office/powerpoint/2010/main" val="827309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F04EE-6634-431B-8AE7-5706578098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D2C855-FB03-4004-81FA-25329621A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3A379-DCB0-4F78-8E2F-507CEF055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59FE1B-AF95-4884-A3F5-47E92EC3349E}" type="datetimeFigureOut">
              <a:rPr lang="en-US" smtClean="0"/>
              <a:t>12/15/2021</a:t>
            </a:fld>
            <a:endParaRPr lang="en-US"/>
          </a:p>
        </p:txBody>
      </p:sp>
      <p:sp>
        <p:nvSpPr>
          <p:cNvPr id="5" name="Footer Placeholder 4">
            <a:extLst>
              <a:ext uri="{FF2B5EF4-FFF2-40B4-BE49-F238E27FC236}">
                <a16:creationId xmlns:a16="http://schemas.microsoft.com/office/drawing/2014/main" id="{E4C3D2D1-7D82-41D6-AD1E-0FC21B272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B470C-4FD2-40DD-B695-324743A87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35FD7-3176-4C88-B196-153FB48749E4}" type="slidenum">
              <a:rPr lang="en-US" smtClean="0"/>
              <a:t>‹#›</a:t>
            </a:fld>
            <a:endParaRPr lang="en-US"/>
          </a:p>
        </p:txBody>
      </p:sp>
    </p:spTree>
    <p:extLst>
      <p:ext uri="{BB962C8B-B14F-4D97-AF65-F5344CB8AC3E}">
        <p14:creationId xmlns:p14="http://schemas.microsoft.com/office/powerpoint/2010/main" val="1818629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crummy.com/software/BeautifulSoup/bs4/doc/" TargetMode="External"/><Relationship Id="rId5" Type="http://schemas.openxmlformats.org/officeDocument/2006/relationships/hyperlink" Target="https://medium.com/analytics-vidhya/what-is-the-confusion-matrix-and-how-to-use-it-6dd63fab33ed" TargetMode="External"/><Relationship Id="rId4" Type="http://schemas.openxmlformats.org/officeDocument/2006/relationships/hyperlink" Target="https://www.kaggle.com/mandygu/lingspam-datase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D3225B-B66B-4653-9014-55830B2D7B2E}"/>
              </a:ext>
            </a:extLst>
          </p:cNvPr>
          <p:cNvSpPr/>
          <p:nvPr/>
        </p:nvSpPr>
        <p:spPr>
          <a:xfrm>
            <a:off x="869901" y="5415661"/>
            <a:ext cx="3751054" cy="1235486"/>
          </a:xfrm>
          <a:prstGeom prst="rect">
            <a:avLst/>
          </a:prstGeom>
          <a:solidFill>
            <a:schemeClr val="bg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1D244-DBED-4952-B116-5F4E7837EAAC}"/>
              </a:ext>
            </a:extLst>
          </p:cNvPr>
          <p:cNvSpPr>
            <a:spLocks noGrp="1"/>
          </p:cNvSpPr>
          <p:nvPr>
            <p:ph type="title"/>
          </p:nvPr>
        </p:nvSpPr>
        <p:spPr>
          <a:xfrm>
            <a:off x="762630" y="0"/>
            <a:ext cx="10515600" cy="698481"/>
          </a:xfrm>
        </p:spPr>
        <p:txBody>
          <a:bodyPr/>
          <a:lstStyle/>
          <a:p>
            <a:pPr algn="ctr"/>
            <a:r>
              <a:rPr lang="en-US" dirty="0">
                <a:latin typeface="Bernard MT Condensed" panose="02050806060905020404" pitchFamily="18" charset="0"/>
              </a:rPr>
              <a:t>Speakers</a:t>
            </a:r>
          </a:p>
        </p:txBody>
      </p:sp>
      <p:sp>
        <p:nvSpPr>
          <p:cNvPr id="3" name="Content Placeholder 2">
            <a:extLst>
              <a:ext uri="{FF2B5EF4-FFF2-40B4-BE49-F238E27FC236}">
                <a16:creationId xmlns:a16="http://schemas.microsoft.com/office/drawing/2014/main" id="{B10D4B76-72CB-415E-9272-358671D6522F}"/>
              </a:ext>
            </a:extLst>
          </p:cNvPr>
          <p:cNvSpPr>
            <a:spLocks noGrp="1"/>
          </p:cNvSpPr>
          <p:nvPr>
            <p:ph idx="1"/>
          </p:nvPr>
        </p:nvSpPr>
        <p:spPr>
          <a:xfrm>
            <a:off x="1561229" y="4514641"/>
            <a:ext cx="3590217" cy="449039"/>
          </a:xfrm>
        </p:spPr>
        <p:txBody>
          <a:bodyPr>
            <a:normAutofit lnSpcReduction="10000"/>
          </a:bodyPr>
          <a:lstStyle/>
          <a:p>
            <a:pPr marL="0" indent="0">
              <a:buNone/>
            </a:pPr>
            <a:r>
              <a:rPr lang="en-US" dirty="0"/>
              <a:t>Isaura Cabrera</a:t>
            </a:r>
          </a:p>
        </p:txBody>
      </p:sp>
      <p:sp>
        <p:nvSpPr>
          <p:cNvPr id="4" name="TextBox 3">
            <a:extLst>
              <a:ext uri="{FF2B5EF4-FFF2-40B4-BE49-F238E27FC236}">
                <a16:creationId xmlns:a16="http://schemas.microsoft.com/office/drawing/2014/main" id="{A56AAF0F-CEB9-4A97-B54F-DF63FA160E7E}"/>
              </a:ext>
            </a:extLst>
          </p:cNvPr>
          <p:cNvSpPr txBox="1"/>
          <p:nvPr/>
        </p:nvSpPr>
        <p:spPr>
          <a:xfrm>
            <a:off x="8706769" y="4265199"/>
            <a:ext cx="1828421" cy="523220"/>
          </a:xfrm>
          <a:prstGeom prst="rect">
            <a:avLst/>
          </a:prstGeom>
          <a:noFill/>
        </p:spPr>
        <p:txBody>
          <a:bodyPr wrap="square" rtlCol="0">
            <a:spAutoFit/>
          </a:bodyPr>
          <a:lstStyle/>
          <a:p>
            <a:r>
              <a:rPr lang="en-US" sz="2800" dirty="0"/>
              <a:t>Tony Zhao</a:t>
            </a:r>
          </a:p>
        </p:txBody>
      </p:sp>
      <p:pic>
        <p:nvPicPr>
          <p:cNvPr id="6" name="Picture 5" descr="A person smiling for the camera&#10;&#10;Description automatically generated with medium confidence">
            <a:extLst>
              <a:ext uri="{FF2B5EF4-FFF2-40B4-BE49-F238E27FC236}">
                <a16:creationId xmlns:a16="http://schemas.microsoft.com/office/drawing/2014/main" id="{596376AB-5383-47C3-93D8-15E0BA58F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306" y="698481"/>
            <a:ext cx="2377812" cy="35667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erson wearing a black shirt&#10;&#10;Description automatically generated with medium confidence">
            <a:extLst>
              <a:ext uri="{FF2B5EF4-FFF2-40B4-BE49-F238E27FC236}">
                <a16:creationId xmlns:a16="http://schemas.microsoft.com/office/drawing/2014/main" id="{90354F99-404A-43BB-A060-028A3971B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156" y="1175353"/>
            <a:ext cx="2722259" cy="2977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DD503CF-52A2-4C10-A8B3-3E9B8AEA03A6}"/>
              </a:ext>
            </a:extLst>
          </p:cNvPr>
          <p:cNvSpPr txBox="1"/>
          <p:nvPr/>
        </p:nvSpPr>
        <p:spPr>
          <a:xfrm>
            <a:off x="869901" y="5415661"/>
            <a:ext cx="4460961" cy="1323439"/>
          </a:xfrm>
          <a:prstGeom prst="rect">
            <a:avLst/>
          </a:prstGeom>
          <a:noFill/>
        </p:spPr>
        <p:txBody>
          <a:bodyPr wrap="square" rtlCol="0">
            <a:spAutoFit/>
          </a:bodyPr>
          <a:lstStyle/>
          <a:p>
            <a:r>
              <a:rPr lang="en-US" sz="1600" dirty="0"/>
              <a:t>Current Business Analytics Student’22</a:t>
            </a:r>
          </a:p>
          <a:p>
            <a:endParaRPr lang="en-US" sz="1600" dirty="0"/>
          </a:p>
          <a:p>
            <a:r>
              <a:rPr lang="en-US" sz="1600" dirty="0"/>
              <a:t>Undergrad Majors: Accounting &amp; Business Administration</a:t>
            </a:r>
          </a:p>
          <a:p>
            <a:endParaRPr lang="en-US" sz="1600" dirty="0"/>
          </a:p>
        </p:txBody>
      </p:sp>
      <p:sp>
        <p:nvSpPr>
          <p:cNvPr id="10" name="Rectangle 9">
            <a:extLst>
              <a:ext uri="{FF2B5EF4-FFF2-40B4-BE49-F238E27FC236}">
                <a16:creationId xmlns:a16="http://schemas.microsoft.com/office/drawing/2014/main" id="{B09DB25C-3F38-46F8-A3FC-92F853F358A3}"/>
              </a:ext>
            </a:extLst>
          </p:cNvPr>
          <p:cNvSpPr/>
          <p:nvPr/>
        </p:nvSpPr>
        <p:spPr>
          <a:xfrm>
            <a:off x="7571045" y="5415661"/>
            <a:ext cx="3751054" cy="1235486"/>
          </a:xfrm>
          <a:prstGeom prst="rect">
            <a:avLst/>
          </a:prstGeom>
          <a:solidFill>
            <a:schemeClr val="bg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5548FEC-DCE9-4ED4-AE4D-961C807CBD84}"/>
              </a:ext>
            </a:extLst>
          </p:cNvPr>
          <p:cNvSpPr txBox="1"/>
          <p:nvPr/>
        </p:nvSpPr>
        <p:spPr>
          <a:xfrm>
            <a:off x="7629307" y="5479420"/>
            <a:ext cx="3648923" cy="1200329"/>
          </a:xfrm>
          <a:prstGeom prst="rect">
            <a:avLst/>
          </a:prstGeom>
          <a:noFill/>
        </p:spPr>
        <p:txBody>
          <a:bodyPr wrap="square" rtlCol="0">
            <a:spAutoFit/>
          </a:bodyPr>
          <a:lstStyle/>
          <a:p>
            <a:r>
              <a:rPr lang="en-US" dirty="0"/>
              <a:t>International student from China</a:t>
            </a:r>
          </a:p>
          <a:p>
            <a:endParaRPr lang="en-US" dirty="0"/>
          </a:p>
          <a:p>
            <a:r>
              <a:rPr lang="en-US" dirty="0"/>
              <a:t>Currently major in Business Analytics</a:t>
            </a:r>
          </a:p>
          <a:p>
            <a:endParaRPr lang="en-US" dirty="0"/>
          </a:p>
        </p:txBody>
      </p:sp>
    </p:spTree>
    <p:extLst>
      <p:ext uri="{BB962C8B-B14F-4D97-AF65-F5344CB8AC3E}">
        <p14:creationId xmlns:p14="http://schemas.microsoft.com/office/powerpoint/2010/main" val="3362406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EFCCBD-240A-482F-8317-0398B9FDB2AA}"/>
              </a:ext>
            </a:extLst>
          </p:cNvPr>
          <p:cNvPicPr>
            <a:picLocks noChangeAspect="1"/>
          </p:cNvPicPr>
          <p:nvPr/>
        </p:nvPicPr>
        <p:blipFill rotWithShape="1">
          <a:blip r:embed="rId2"/>
          <a:srcRect l="12135" r="13488"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8A8C93-4EF2-4356-84A9-7951B68E33CD}"/>
              </a:ext>
            </a:extLst>
          </p:cNvPr>
          <p:cNvSpPr>
            <a:spLocks noGrp="1"/>
          </p:cNvSpPr>
          <p:nvPr>
            <p:ph type="title"/>
          </p:nvPr>
        </p:nvSpPr>
        <p:spPr>
          <a:xfrm>
            <a:off x="7531610" y="365125"/>
            <a:ext cx="3822189" cy="1388039"/>
          </a:xfrm>
        </p:spPr>
        <p:txBody>
          <a:bodyPr>
            <a:normAutofit/>
          </a:bodyPr>
          <a:lstStyle/>
          <a:p>
            <a:pPr algn="ctr"/>
            <a:r>
              <a:rPr lang="en-US" sz="5400" dirty="0">
                <a:latin typeface="Bernard MT Condensed" panose="02050806060905020404" pitchFamily="18" charset="0"/>
              </a:rPr>
              <a:t>Demo</a:t>
            </a:r>
          </a:p>
        </p:txBody>
      </p:sp>
      <p:sp>
        <p:nvSpPr>
          <p:cNvPr id="3" name="Content Placeholder 2">
            <a:extLst>
              <a:ext uri="{FF2B5EF4-FFF2-40B4-BE49-F238E27FC236}">
                <a16:creationId xmlns:a16="http://schemas.microsoft.com/office/drawing/2014/main" id="{785C2D77-6AB8-4CAD-AC8A-2C6CB2FCFB63}"/>
              </a:ext>
            </a:extLst>
          </p:cNvPr>
          <p:cNvSpPr>
            <a:spLocks noGrp="1"/>
          </p:cNvSpPr>
          <p:nvPr>
            <p:ph idx="1"/>
          </p:nvPr>
        </p:nvSpPr>
        <p:spPr>
          <a:xfrm>
            <a:off x="7531610" y="2434201"/>
            <a:ext cx="3822189" cy="3742762"/>
          </a:xfrm>
        </p:spPr>
        <p:txBody>
          <a:bodyPr>
            <a:normAutofit/>
          </a:bodyPr>
          <a:lstStyle/>
          <a:p>
            <a:pPr marL="0" indent="0">
              <a:buNone/>
            </a:pPr>
            <a:r>
              <a:rPr lang="en-US" sz="1800" dirty="0"/>
              <a:t>To assist in today’s Demo, we will be presenting it using GMAIL API. In This demo, the User is given the ability to load any # of emails that they wish. Our 2</a:t>
            </a:r>
            <a:r>
              <a:rPr lang="en-US" sz="1800" baseline="30000" dirty="0"/>
              <a:t>nd</a:t>
            </a:r>
            <a:r>
              <a:rPr lang="en-US" sz="1800" dirty="0"/>
              <a:t> Demo will be able to provide a # of unread messages they may have and display the very first one. We also implemented Speech Recognition for our last Demo. Jarvis will be listening to the user and displaying the message as a text.</a:t>
            </a:r>
          </a:p>
        </p:txBody>
      </p:sp>
    </p:spTree>
    <p:extLst>
      <p:ext uri="{BB962C8B-B14F-4D97-AF65-F5344CB8AC3E}">
        <p14:creationId xmlns:p14="http://schemas.microsoft.com/office/powerpoint/2010/main" val="3355837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97615-8E8B-4F9D-8E2D-D55E87F0CE78}"/>
              </a:ext>
            </a:extLst>
          </p:cNvPr>
          <p:cNvSpPr>
            <a:spLocks noGrp="1"/>
          </p:cNvSpPr>
          <p:nvPr>
            <p:ph type="title"/>
          </p:nvPr>
        </p:nvSpPr>
        <p:spPr>
          <a:xfrm>
            <a:off x="838201" y="345810"/>
            <a:ext cx="5120561" cy="1325563"/>
          </a:xfrm>
        </p:spPr>
        <p:txBody>
          <a:bodyPr>
            <a:normAutofit/>
          </a:bodyPr>
          <a:lstStyle/>
          <a:p>
            <a:r>
              <a:rPr lang="en-US">
                <a:latin typeface="Bernard MT Condensed" panose="02050806060905020404" pitchFamily="18" charset="0"/>
              </a:rPr>
              <a:t>Conclusion</a:t>
            </a:r>
          </a:p>
        </p:txBody>
      </p:sp>
      <p:sp>
        <p:nvSpPr>
          <p:cNvPr id="3" name="Content Placeholder 2">
            <a:extLst>
              <a:ext uri="{FF2B5EF4-FFF2-40B4-BE49-F238E27FC236}">
                <a16:creationId xmlns:a16="http://schemas.microsoft.com/office/drawing/2014/main" id="{6CA21FA7-5B76-4082-B8C2-456E4612CF5A}"/>
              </a:ext>
            </a:extLst>
          </p:cNvPr>
          <p:cNvSpPr>
            <a:spLocks noGrp="1"/>
          </p:cNvSpPr>
          <p:nvPr>
            <p:ph idx="1"/>
          </p:nvPr>
        </p:nvSpPr>
        <p:spPr>
          <a:xfrm>
            <a:off x="838201" y="1825625"/>
            <a:ext cx="4571096" cy="3500137"/>
          </a:xfrm>
        </p:spPr>
        <p:txBody>
          <a:bodyPr>
            <a:normAutofit lnSpcReduction="10000"/>
          </a:bodyPr>
          <a:lstStyle/>
          <a:p>
            <a:pPr marL="0" indent="0">
              <a:buNone/>
            </a:pPr>
            <a:r>
              <a:rPr lang="en-US" sz="1800" dirty="0"/>
              <a:t>Although we had some errors with the GMAIL API token and unable to successfully create a filter demo. We were able to work with the internal information calculating the true # of emails that were considered Spam. We had the pleasure of improving our critical thinking skills. There has been various trial and errors in the production of Jarvis. Jarvis was able to provide the user the ability to load any number of emails that they wished to display. We also became very knowledgeable, on how the Innovation Center helps students improve their skills sets. By providing courses that have been partnered with great companies!</a:t>
            </a:r>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3523410-3C3C-4DCB-803C-AD49ACFE1A0F}"/>
              </a:ext>
            </a:extLst>
          </p:cNvPr>
          <p:cNvPicPr>
            <a:picLocks noChangeAspect="1"/>
          </p:cNvPicPr>
          <p:nvPr/>
        </p:nvPicPr>
        <p:blipFill rotWithShape="1">
          <a:blip r:embed="rId2"/>
          <a:srcRect t="637" r="1" b="3104"/>
          <a:stretch/>
        </p:blipFill>
        <p:spPr>
          <a:xfrm>
            <a:off x="7914956"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solidFill>
            <a:srgbClr val="FFFFFF">
              <a:shade val="85000"/>
            </a:srgbClr>
          </a:solidFill>
          <a:ln>
            <a:noFill/>
          </a:ln>
          <a:effectLst>
            <a:reflection blurRad="12700" stA="38000" endPos="28000" dist="5000" dir="5400000" sy="-100000" algn="bl" rotWithShape="0"/>
          </a:effectLst>
        </p:spPr>
      </p:pic>
      <p:sp>
        <p:nvSpPr>
          <p:cNvPr id="23" name="Arc 2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5C67AABC-CE4A-4FD7-A778-53453DC9796A}"/>
              </a:ext>
            </a:extLst>
          </p:cNvPr>
          <p:cNvPicPr>
            <a:picLocks noChangeAspect="1"/>
          </p:cNvPicPr>
          <p:nvPr/>
        </p:nvPicPr>
        <p:blipFill rotWithShape="1">
          <a:blip r:embed="rId3"/>
          <a:srcRect l="8476" r="3770" b="-4"/>
          <a:stretch/>
        </p:blipFill>
        <p:spPr>
          <a:xfrm>
            <a:off x="6233240" y="0"/>
            <a:ext cx="3613702" cy="3088583"/>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extBox 8">
            <a:extLst>
              <a:ext uri="{FF2B5EF4-FFF2-40B4-BE49-F238E27FC236}">
                <a16:creationId xmlns:a16="http://schemas.microsoft.com/office/drawing/2014/main" id="{D11599B9-782F-41FB-B1BB-A5F6E765EE81}"/>
              </a:ext>
            </a:extLst>
          </p:cNvPr>
          <p:cNvSpPr txBox="1"/>
          <p:nvPr/>
        </p:nvSpPr>
        <p:spPr>
          <a:xfrm>
            <a:off x="8316097" y="5915353"/>
            <a:ext cx="4519461" cy="523220"/>
          </a:xfrm>
          <a:prstGeom prst="rect">
            <a:avLst/>
          </a:prstGeom>
          <a:noFill/>
        </p:spPr>
        <p:txBody>
          <a:bodyPr wrap="square" rtlCol="0">
            <a:spAutoFit/>
          </a:bodyPr>
          <a:lstStyle/>
          <a:p>
            <a:r>
              <a:rPr lang="en-US" sz="2800" dirty="0">
                <a:solidFill>
                  <a:srgbClr val="663300"/>
                </a:solidFill>
                <a:latin typeface="Aharoni" panose="02010803020104030203" pitchFamily="2" charset="-79"/>
                <a:cs typeface="Aharoni" panose="02010803020104030203" pitchFamily="2" charset="-79"/>
              </a:rPr>
              <a:t>INNOVATION CENTER</a:t>
            </a:r>
          </a:p>
        </p:txBody>
      </p:sp>
      <p:sp>
        <p:nvSpPr>
          <p:cNvPr id="10" name="TextBox 9">
            <a:extLst>
              <a:ext uri="{FF2B5EF4-FFF2-40B4-BE49-F238E27FC236}">
                <a16:creationId xmlns:a16="http://schemas.microsoft.com/office/drawing/2014/main" id="{92266F07-6C85-4D2D-A530-37EE9D01303F}"/>
              </a:ext>
            </a:extLst>
          </p:cNvPr>
          <p:cNvSpPr txBox="1"/>
          <p:nvPr/>
        </p:nvSpPr>
        <p:spPr>
          <a:xfrm>
            <a:off x="0" y="5488527"/>
            <a:ext cx="5612043" cy="2308324"/>
          </a:xfrm>
          <a:prstGeom prst="rect">
            <a:avLst/>
          </a:prstGeom>
          <a:noFill/>
        </p:spPr>
        <p:txBody>
          <a:bodyPr wrap="square" rtlCol="0">
            <a:spAutoFit/>
          </a:bodyPr>
          <a:lstStyle/>
          <a:p>
            <a:r>
              <a:rPr lang="en-US" sz="900" dirty="0"/>
              <a:t>Cites used:</a:t>
            </a:r>
          </a:p>
          <a:p>
            <a:r>
              <a:rPr lang="en-US" sz="900" dirty="0">
                <a:effectLst/>
              </a:rPr>
              <a:t>Gu, Mandy. “Ling-Spam Dataset.” </a:t>
            </a:r>
            <a:r>
              <a:rPr lang="en-US" sz="900" i="1" dirty="0">
                <a:effectLst/>
              </a:rPr>
              <a:t>Kaggle</a:t>
            </a:r>
            <a:r>
              <a:rPr lang="en-US" sz="900" dirty="0">
                <a:effectLst/>
              </a:rPr>
              <a:t>, 15 Nov. 2019, </a:t>
            </a:r>
            <a:r>
              <a:rPr lang="en-US" sz="900" dirty="0">
                <a:effectLst/>
                <a:hlinkClick r:id="rId4"/>
              </a:rPr>
              <a:t>https://www.kaggle.com/mandygu/lingspam-dataset</a:t>
            </a:r>
            <a:r>
              <a:rPr lang="en-US" sz="900" dirty="0">
                <a:effectLst/>
              </a:rPr>
              <a:t>.</a:t>
            </a:r>
          </a:p>
          <a:p>
            <a:r>
              <a:rPr lang="en-US" sz="900" i="1" dirty="0">
                <a:effectLst/>
              </a:rPr>
              <a:t>Email Spam Detection Using Python &amp; Machine Learning - YouTube</a:t>
            </a:r>
            <a:r>
              <a:rPr lang="en-US" sz="900" dirty="0">
                <a:effectLst/>
              </a:rPr>
              <a:t>. https://www.youtube.com/watch?v=cNLPt02RwF0. </a:t>
            </a:r>
          </a:p>
          <a:p>
            <a:r>
              <a:rPr lang="en-US" sz="900" dirty="0" err="1">
                <a:effectLst/>
              </a:rPr>
              <a:t>Moataz</a:t>
            </a:r>
            <a:r>
              <a:rPr lang="en-US" sz="900" dirty="0">
                <a:effectLst/>
              </a:rPr>
              <a:t>, Khalid. “What Is the Confusion Matrix and How to Use It.” </a:t>
            </a:r>
            <a:r>
              <a:rPr lang="en-US" sz="900" i="1" dirty="0">
                <a:effectLst/>
              </a:rPr>
              <a:t>Medium</a:t>
            </a:r>
            <a:r>
              <a:rPr lang="en-US" sz="900" dirty="0">
                <a:effectLst/>
              </a:rPr>
              <a:t>, Analytics Vidhya, 4 Sept. 2020, </a:t>
            </a:r>
            <a:r>
              <a:rPr lang="en-US" sz="900" dirty="0">
                <a:effectLst/>
                <a:hlinkClick r:id="rId5"/>
              </a:rPr>
              <a:t>https://medium.com/analytics-vidhya/what-is-the-confusion-matrix-and-how-to-use-it-6dd63fab33ed</a:t>
            </a:r>
            <a:endParaRPr lang="en-US" sz="900" dirty="0">
              <a:effectLst/>
            </a:endParaRPr>
          </a:p>
          <a:p>
            <a:r>
              <a:rPr lang="en-US" sz="900" i="1" dirty="0">
                <a:effectLst/>
              </a:rPr>
              <a:t>Email Spam Detection Using Python &amp; Machine Learning - YouTube</a:t>
            </a:r>
            <a:r>
              <a:rPr lang="en-US" sz="900" dirty="0">
                <a:effectLst/>
              </a:rPr>
              <a:t>. https://www.youtube.com/watch?v=cNLPt02RwF0. </a:t>
            </a:r>
          </a:p>
          <a:p>
            <a:endParaRPr lang="en-US" sz="900" dirty="0">
              <a:effectLst/>
            </a:endParaRPr>
          </a:p>
          <a:p>
            <a:endParaRPr lang="en-US" sz="900" dirty="0">
              <a:effectLst/>
            </a:endParaRPr>
          </a:p>
          <a:p>
            <a:endParaRPr lang="en-US" sz="900" dirty="0">
              <a:effectLst/>
            </a:endParaRPr>
          </a:p>
          <a:p>
            <a:r>
              <a:rPr lang="en-US" sz="900" dirty="0">
                <a:effectLst/>
              </a:rPr>
              <a:t> </a:t>
            </a:r>
          </a:p>
          <a:p>
            <a:endParaRPr lang="en-US" dirty="0"/>
          </a:p>
          <a:p>
            <a:endParaRPr lang="en-US" dirty="0"/>
          </a:p>
        </p:txBody>
      </p:sp>
      <p:sp>
        <p:nvSpPr>
          <p:cNvPr id="13" name="Rectangle 2">
            <a:extLst>
              <a:ext uri="{FF2B5EF4-FFF2-40B4-BE49-F238E27FC236}">
                <a16:creationId xmlns:a16="http://schemas.microsoft.com/office/drawing/2014/main" id="{6AFFBCDD-949E-410D-A672-EB96610232CA}"/>
              </a:ext>
            </a:extLst>
          </p:cNvPr>
          <p:cNvSpPr>
            <a:spLocks noChangeArrowheads="1"/>
          </p:cNvSpPr>
          <p:nvPr/>
        </p:nvSpPr>
        <p:spPr bwMode="auto">
          <a:xfrm>
            <a:off x="0" y="6642689"/>
            <a:ext cx="7068065"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6"/>
              </a:rPr>
              <a:t>https://www.crummy.com/software/BeautifulSoup/bs4/doc/</a:t>
            </a:r>
            <a:r>
              <a:rPr kumimoji="0" lang="en-US" altLang="en-US" sz="900" b="0" i="0" u="none" strike="noStrike" cap="none" normalizeH="0" baseline="0" dirty="0">
                <a:ln>
                  <a:noFill/>
                </a:ln>
                <a:solidFill>
                  <a:schemeClr val="tx1"/>
                </a:solidFill>
                <a:effectLst/>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255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CB41F8-9A89-4C39-80FE-C95C6895FE70}"/>
              </a:ext>
            </a:extLst>
          </p:cNvPr>
          <p:cNvPicPr>
            <a:picLocks noGrp="1" noChangeAspect="1"/>
          </p:cNvPicPr>
          <p:nvPr>
            <p:ph idx="1"/>
          </p:nvPr>
        </p:nvPicPr>
        <p:blipFill>
          <a:blip r:embed="rId2"/>
          <a:stretch>
            <a:fillRect/>
          </a:stretch>
        </p:blipFill>
        <p:spPr>
          <a:xfrm>
            <a:off x="0" y="0"/>
            <a:ext cx="12169597" cy="6858000"/>
          </a:xfrm>
          <a:prstGeom prst="rect">
            <a:avLst/>
          </a:prstGeom>
        </p:spPr>
      </p:pic>
    </p:spTree>
    <p:extLst>
      <p:ext uri="{BB962C8B-B14F-4D97-AF65-F5344CB8AC3E}">
        <p14:creationId xmlns:p14="http://schemas.microsoft.com/office/powerpoint/2010/main" val="230078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C09C3-6070-4CD9-893F-E00904818766}"/>
              </a:ext>
            </a:extLst>
          </p:cNvPr>
          <p:cNvSpPr>
            <a:spLocks noGrp="1"/>
          </p:cNvSpPr>
          <p:nvPr>
            <p:ph type="ctrTitle"/>
          </p:nvPr>
        </p:nvSpPr>
        <p:spPr>
          <a:xfrm>
            <a:off x="643468" y="643467"/>
            <a:ext cx="4620584" cy="4567137"/>
          </a:xfrm>
        </p:spPr>
        <p:txBody>
          <a:bodyPr>
            <a:normAutofit/>
          </a:bodyPr>
          <a:lstStyle/>
          <a:p>
            <a:pPr algn="l"/>
            <a:r>
              <a:rPr lang="en-US" sz="8800" dirty="0">
                <a:solidFill>
                  <a:schemeClr val="accent1">
                    <a:lumMod val="50000"/>
                  </a:schemeClr>
                </a:solidFill>
                <a:latin typeface="Amasis MT Pro Black" panose="02040A04050005020304" pitchFamily="18" charset="0"/>
              </a:rPr>
              <a:t>JARVIS</a:t>
            </a:r>
          </a:p>
        </p:txBody>
      </p:sp>
      <p:pic>
        <p:nvPicPr>
          <p:cNvPr id="9" name="Picture 8" descr="Application, icon&#10;&#10;Description automatically generated">
            <a:extLst>
              <a:ext uri="{FF2B5EF4-FFF2-40B4-BE49-F238E27FC236}">
                <a16:creationId xmlns:a16="http://schemas.microsoft.com/office/drawing/2014/main" id="{D8CE4DCE-5D46-4553-BBF1-5DE2414E070E}"/>
              </a:ext>
            </a:extLst>
          </p:cNvPr>
          <p:cNvPicPr>
            <a:picLocks noChangeAspect="1"/>
          </p:cNvPicPr>
          <p:nvPr/>
        </p:nvPicPr>
        <p:blipFill rotWithShape="1">
          <a:blip r:embed="rId2"/>
          <a:srcRect l="6712" r="8517"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1591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DF439B-D976-4811-A5E4-D2990F0426CF}"/>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172D735-E671-4697-AFB7-5A695C694BF0}"/>
              </a:ext>
            </a:extLst>
          </p:cNvPr>
          <p:cNvSpPr>
            <a:spLocks noGrp="1"/>
          </p:cNvSpPr>
          <p:nvPr>
            <p:ph type="title"/>
          </p:nvPr>
        </p:nvSpPr>
        <p:spPr>
          <a:xfrm>
            <a:off x="709448" y="1913950"/>
            <a:ext cx="4204137" cy="1342754"/>
          </a:xfrm>
        </p:spPr>
        <p:txBody>
          <a:bodyPr>
            <a:normAutofit/>
          </a:bodyPr>
          <a:lstStyle/>
          <a:p>
            <a:pPr algn="ctr"/>
            <a:r>
              <a:rPr lang="en-US" sz="4800" dirty="0">
                <a:latin typeface="Bernard MT Condensed" panose="02050806060905020404" pitchFamily="18" charset="0"/>
              </a:rPr>
              <a:t>Table of Contents</a:t>
            </a:r>
          </a:p>
        </p:txBody>
      </p:sp>
      <p:cxnSp>
        <p:nvCxnSpPr>
          <p:cNvPr id="45" name="Straight Connector 4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0C533A-B31E-4954-A617-B61EFD3724DF}"/>
              </a:ext>
            </a:extLst>
          </p:cNvPr>
          <p:cNvSpPr>
            <a:spLocks noGrp="1"/>
          </p:cNvSpPr>
          <p:nvPr>
            <p:ph idx="1"/>
          </p:nvPr>
        </p:nvSpPr>
        <p:spPr>
          <a:xfrm>
            <a:off x="515005" y="3714834"/>
            <a:ext cx="4593021" cy="3273726"/>
          </a:xfrm>
        </p:spPr>
        <p:txBody>
          <a:bodyPr anchor="ctr">
            <a:normAutofit fontScale="85000" lnSpcReduction="20000"/>
          </a:bodyPr>
          <a:lstStyle/>
          <a:p>
            <a:pPr marL="0" indent="0" algn="ctr">
              <a:buNone/>
            </a:pPr>
            <a:r>
              <a:rPr lang="en-US" sz="2400" dirty="0">
                <a:latin typeface="Amasis MT Pro Medium" panose="02040604050005020304" pitchFamily="18" charset="0"/>
              </a:rPr>
              <a:t>Introduction</a:t>
            </a:r>
          </a:p>
          <a:p>
            <a:pPr marL="0" indent="0" algn="ctr">
              <a:buNone/>
            </a:pPr>
            <a:r>
              <a:rPr lang="en-US" sz="2400" dirty="0">
                <a:latin typeface="Amasis MT Pro Medium" panose="02040604050005020304" pitchFamily="18" charset="0"/>
              </a:rPr>
              <a:t>Who is Jarvis?</a:t>
            </a:r>
          </a:p>
          <a:p>
            <a:pPr marL="0" indent="0" algn="ctr">
              <a:buNone/>
            </a:pPr>
            <a:r>
              <a:rPr lang="en-US" sz="2400" dirty="0">
                <a:latin typeface="Amasis MT Pro Medium" panose="02040604050005020304" pitchFamily="18" charset="0"/>
              </a:rPr>
              <a:t>Recap</a:t>
            </a:r>
          </a:p>
          <a:p>
            <a:pPr marL="0" indent="0" algn="ctr">
              <a:buNone/>
            </a:pPr>
            <a:r>
              <a:rPr lang="en-US" sz="2400" dirty="0">
                <a:latin typeface="Amasis MT Pro Medium" panose="02040604050005020304" pitchFamily="18" charset="0"/>
              </a:rPr>
              <a:t>Goals</a:t>
            </a:r>
          </a:p>
          <a:p>
            <a:pPr marL="0" indent="0" algn="ctr">
              <a:buNone/>
            </a:pPr>
            <a:r>
              <a:rPr lang="en-US" sz="2400" dirty="0">
                <a:latin typeface="Amasis MT Pro Medium" panose="02040604050005020304" pitchFamily="18" charset="0"/>
              </a:rPr>
              <a:t>Challenges Decoding &amp; Missing Data</a:t>
            </a:r>
          </a:p>
          <a:p>
            <a:pPr marL="0" indent="0" algn="ctr">
              <a:buNone/>
            </a:pPr>
            <a:r>
              <a:rPr lang="en-US" sz="2400" dirty="0">
                <a:latin typeface="Amasis MT Pro Medium" panose="02040604050005020304" pitchFamily="18" charset="0"/>
              </a:rPr>
              <a:t>GMAIL API Challenges</a:t>
            </a:r>
          </a:p>
          <a:p>
            <a:pPr marL="0" indent="0" algn="ctr">
              <a:buNone/>
            </a:pPr>
            <a:r>
              <a:rPr lang="en-US" sz="2400" dirty="0">
                <a:latin typeface="Amasis MT Pro Medium" panose="02040604050005020304" pitchFamily="18" charset="0"/>
              </a:rPr>
              <a:t>Demo</a:t>
            </a:r>
          </a:p>
          <a:p>
            <a:pPr marL="0" indent="0" algn="ctr">
              <a:buNone/>
            </a:pPr>
            <a:r>
              <a:rPr lang="en-US" sz="2400" dirty="0">
                <a:latin typeface="Amasis MT Pro Medium" panose="02040604050005020304" pitchFamily="18" charset="0"/>
              </a:rPr>
              <a:t>Conclusion</a:t>
            </a:r>
          </a:p>
          <a:p>
            <a:pPr marL="0" indent="0" algn="ctr">
              <a:buNone/>
            </a:pPr>
            <a:r>
              <a:rPr lang="en-US" sz="2400" dirty="0">
                <a:latin typeface="Amasis MT Pro Medium" panose="02040604050005020304" pitchFamily="18" charset="0"/>
              </a:rPr>
              <a:t>Q&amp;A</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3966706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2129F9-76E2-449F-899E-67FD043E689B}"/>
              </a:ext>
            </a:extLst>
          </p:cNvPr>
          <p:cNvPicPr>
            <a:picLocks noChangeAspect="1"/>
          </p:cNvPicPr>
          <p:nvPr/>
        </p:nvPicPr>
        <p:blipFill rotWithShape="1">
          <a:blip r:embed="rId2"/>
          <a:srcRect t="6669" b="22408"/>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CC0E17-D6FA-42EA-AA10-9A67F78E27AF}"/>
              </a:ext>
            </a:extLst>
          </p:cNvPr>
          <p:cNvSpPr>
            <a:spLocks noGrp="1"/>
          </p:cNvSpPr>
          <p:nvPr>
            <p:ph type="title"/>
          </p:nvPr>
        </p:nvSpPr>
        <p:spPr>
          <a:xfrm>
            <a:off x="7531610" y="365125"/>
            <a:ext cx="4516134" cy="1899912"/>
          </a:xfrm>
        </p:spPr>
        <p:txBody>
          <a:bodyPr>
            <a:normAutofit/>
          </a:bodyPr>
          <a:lstStyle/>
          <a:p>
            <a:r>
              <a:rPr lang="en-US" sz="6000" dirty="0">
                <a:latin typeface="Bernard MT Condensed" panose="02050806060905020404" pitchFamily="18" charset="0"/>
              </a:rPr>
              <a:t>Who is Jarvis?</a:t>
            </a:r>
          </a:p>
        </p:txBody>
      </p:sp>
      <p:sp>
        <p:nvSpPr>
          <p:cNvPr id="3" name="Content Placeholder 2">
            <a:extLst>
              <a:ext uri="{FF2B5EF4-FFF2-40B4-BE49-F238E27FC236}">
                <a16:creationId xmlns:a16="http://schemas.microsoft.com/office/drawing/2014/main" id="{9E2742A6-5E32-4EF7-962F-AB04AD5C920A}"/>
              </a:ext>
            </a:extLst>
          </p:cNvPr>
          <p:cNvSpPr>
            <a:spLocks noGrp="1"/>
          </p:cNvSpPr>
          <p:nvPr>
            <p:ph idx="1"/>
          </p:nvPr>
        </p:nvSpPr>
        <p:spPr>
          <a:xfrm>
            <a:off x="7531610" y="2434201"/>
            <a:ext cx="3822189" cy="3742762"/>
          </a:xfrm>
        </p:spPr>
        <p:txBody>
          <a:bodyPr>
            <a:normAutofit/>
          </a:bodyPr>
          <a:lstStyle/>
          <a:p>
            <a:pPr marL="0" indent="0">
              <a:buNone/>
            </a:pPr>
            <a:r>
              <a:rPr lang="en-US" sz="2000" dirty="0"/>
              <a:t>JARVIS stands for </a:t>
            </a:r>
            <a:r>
              <a:rPr lang="en-US" sz="2000" dirty="0">
                <a:highlight>
                  <a:srgbClr val="00FFFF"/>
                </a:highlight>
              </a:rPr>
              <a:t>JUST A RATHER VERY INTELLIGENT SYSTEM.</a:t>
            </a:r>
          </a:p>
          <a:p>
            <a:pPr marL="0" indent="0">
              <a:buNone/>
            </a:pPr>
            <a:r>
              <a:rPr lang="en-US" sz="2000" dirty="0"/>
              <a:t>JARVIS is originally known from the movie Iron Man. Jarvis is an AI that was created by the main character Tony Stark. We decided to implement that name to our project.</a:t>
            </a:r>
          </a:p>
        </p:txBody>
      </p:sp>
    </p:spTree>
    <p:extLst>
      <p:ext uri="{BB962C8B-B14F-4D97-AF65-F5344CB8AC3E}">
        <p14:creationId xmlns:p14="http://schemas.microsoft.com/office/powerpoint/2010/main" val="189072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BCA4952-332F-462D-BD59-AF92933D88AC}"/>
              </a:ext>
            </a:extLst>
          </p:cNvPr>
          <p:cNvSpPr>
            <a:spLocks noGrp="1"/>
          </p:cNvSpPr>
          <p:nvPr>
            <p:ph type="title"/>
          </p:nvPr>
        </p:nvSpPr>
        <p:spPr>
          <a:xfrm>
            <a:off x="838200" y="365125"/>
            <a:ext cx="5387502" cy="1325563"/>
          </a:xfrm>
        </p:spPr>
        <p:txBody>
          <a:bodyPr>
            <a:normAutofit/>
          </a:bodyPr>
          <a:lstStyle/>
          <a:p>
            <a:r>
              <a:rPr lang="en-US" dirty="0">
                <a:latin typeface="Bernard MT Condensed" panose="02050806060905020404" pitchFamily="18" charset="0"/>
              </a:rPr>
              <a:t>Introduction</a:t>
            </a:r>
          </a:p>
        </p:txBody>
      </p:sp>
      <p:sp>
        <p:nvSpPr>
          <p:cNvPr id="8" name="Content Placeholder 7">
            <a:extLst>
              <a:ext uri="{FF2B5EF4-FFF2-40B4-BE49-F238E27FC236}">
                <a16:creationId xmlns:a16="http://schemas.microsoft.com/office/drawing/2014/main" id="{CBFE5A21-495B-404F-836C-5B5F7B0E0BBB}"/>
              </a:ext>
            </a:extLst>
          </p:cNvPr>
          <p:cNvSpPr>
            <a:spLocks noGrp="1"/>
          </p:cNvSpPr>
          <p:nvPr>
            <p:ph idx="1"/>
          </p:nvPr>
        </p:nvSpPr>
        <p:spPr>
          <a:xfrm>
            <a:off x="838200" y="1825625"/>
            <a:ext cx="5387502" cy="4351338"/>
          </a:xfrm>
        </p:spPr>
        <p:txBody>
          <a:bodyPr>
            <a:normAutofit/>
          </a:bodyPr>
          <a:lstStyle/>
          <a:p>
            <a:pPr marL="0" indent="0">
              <a:buNone/>
            </a:pPr>
            <a:r>
              <a:rPr lang="en-US" sz="2400" dirty="0"/>
              <a:t>Jarvis is an email rule that can assist its users in classifying various emails as Spam. Which is similar to the Spam/ Ham rule. The email is being classified(labeled) by Jarvis based on the key words of the Subject line, as well as the body of the email. Jarvis will be assisting both the Innovation Center &amp; Students.</a:t>
            </a:r>
          </a:p>
        </p:txBody>
      </p:sp>
      <p:pic>
        <p:nvPicPr>
          <p:cNvPr id="5" name="Picture 4">
            <a:extLst>
              <a:ext uri="{FF2B5EF4-FFF2-40B4-BE49-F238E27FC236}">
                <a16:creationId xmlns:a16="http://schemas.microsoft.com/office/drawing/2014/main" id="{A932CC16-2BE9-4E0E-AA47-694AE9B7359A}"/>
              </a:ext>
            </a:extLst>
          </p:cNvPr>
          <p:cNvPicPr>
            <a:picLocks noChangeAspect="1"/>
          </p:cNvPicPr>
          <p:nvPr/>
        </p:nvPicPr>
        <p:blipFill rotWithShape="1">
          <a:blip r:embed="rId2"/>
          <a:srcRect l="9966" r="23437"/>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38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49D5-94A0-45F9-AE1B-AF9A971DF8DB}"/>
              </a:ext>
            </a:extLst>
          </p:cNvPr>
          <p:cNvSpPr>
            <a:spLocks noGrp="1"/>
          </p:cNvSpPr>
          <p:nvPr>
            <p:ph type="title"/>
          </p:nvPr>
        </p:nvSpPr>
        <p:spPr/>
        <p:txBody>
          <a:bodyPr>
            <a:normAutofit/>
          </a:bodyPr>
          <a:lstStyle/>
          <a:p>
            <a:pPr algn="ctr"/>
            <a:r>
              <a:rPr lang="en-US" sz="5400" dirty="0">
                <a:latin typeface="Bernard MT Condensed" panose="02050806060905020404" pitchFamily="18" charset="0"/>
              </a:rPr>
              <a:t>Recap</a:t>
            </a:r>
          </a:p>
        </p:txBody>
      </p:sp>
      <p:pic>
        <p:nvPicPr>
          <p:cNvPr id="5" name="Content Placeholder 4" descr="Diagram&#10;&#10;Description automatically generated with medium confidence">
            <a:extLst>
              <a:ext uri="{FF2B5EF4-FFF2-40B4-BE49-F238E27FC236}">
                <a16:creationId xmlns:a16="http://schemas.microsoft.com/office/drawing/2014/main" id="{F1A4D876-360A-48F0-AFE8-2C07E7231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2233" y="4711603"/>
            <a:ext cx="5209767" cy="2146397"/>
          </a:xfrm>
        </p:spPr>
      </p:pic>
      <p:sp>
        <p:nvSpPr>
          <p:cNvPr id="6" name="TextBox 5">
            <a:extLst>
              <a:ext uri="{FF2B5EF4-FFF2-40B4-BE49-F238E27FC236}">
                <a16:creationId xmlns:a16="http://schemas.microsoft.com/office/drawing/2014/main" id="{7195D4B9-2C2C-4910-8DF1-CAE877B76316}"/>
              </a:ext>
            </a:extLst>
          </p:cNvPr>
          <p:cNvSpPr txBox="1"/>
          <p:nvPr/>
        </p:nvSpPr>
        <p:spPr>
          <a:xfrm>
            <a:off x="284206" y="2224217"/>
            <a:ext cx="8007178" cy="2585323"/>
          </a:xfrm>
          <a:prstGeom prst="rect">
            <a:avLst/>
          </a:prstGeom>
          <a:noFill/>
        </p:spPr>
        <p:txBody>
          <a:bodyPr wrap="square" rtlCol="0">
            <a:spAutoFit/>
          </a:bodyPr>
          <a:lstStyle/>
          <a:p>
            <a:r>
              <a:rPr lang="en-US" dirty="0"/>
              <a:t>Below are various steps taken during the production of JARVIS:</a:t>
            </a:r>
          </a:p>
          <a:p>
            <a:pPr marL="285750" indent="-285750">
              <a:buFont typeface="Wingdings" panose="05000000000000000000" pitchFamily="2" charset="2"/>
              <a:buChar char="v"/>
            </a:pPr>
            <a:r>
              <a:rPr lang="en-US" dirty="0"/>
              <a:t>Creating a Test Email</a:t>
            </a:r>
          </a:p>
          <a:p>
            <a:pPr marL="285750" indent="-285750">
              <a:buFont typeface="Wingdings" panose="05000000000000000000" pitchFamily="2" charset="2"/>
              <a:buChar char="v"/>
            </a:pPr>
            <a:r>
              <a:rPr lang="en-US" dirty="0"/>
              <a:t>Modifying Security Settings</a:t>
            </a:r>
          </a:p>
          <a:p>
            <a:pPr marL="285750" indent="-285750">
              <a:buFont typeface="Wingdings" panose="05000000000000000000" pitchFamily="2" charset="2"/>
              <a:buChar char="v"/>
            </a:pPr>
            <a:r>
              <a:rPr lang="en-US" dirty="0"/>
              <a:t>Importing appropriate coding libraries</a:t>
            </a:r>
          </a:p>
          <a:p>
            <a:pPr marL="285750" indent="-285750">
              <a:buFont typeface="Wingdings" panose="05000000000000000000" pitchFamily="2" charset="2"/>
              <a:buChar char="v"/>
            </a:pPr>
            <a:r>
              <a:rPr lang="en-US" dirty="0"/>
              <a:t>Extracting several emails as data</a:t>
            </a:r>
          </a:p>
          <a:p>
            <a:pPr marL="285750" indent="-285750">
              <a:buFont typeface="Wingdings" panose="05000000000000000000" pitchFamily="2" charset="2"/>
              <a:buChar char="v"/>
            </a:pPr>
            <a:r>
              <a:rPr lang="en-US" dirty="0"/>
              <a:t>Creating an email sample, from emails that were displayed</a:t>
            </a:r>
          </a:p>
          <a:p>
            <a:pPr marL="285750" indent="-285750">
              <a:buFont typeface="Wingdings" panose="05000000000000000000" pitchFamily="2" charset="2"/>
              <a:buChar char="v"/>
            </a:pPr>
            <a:r>
              <a:rPr lang="en-US" dirty="0"/>
              <a:t>Decoding, cleaning data from HTML to readable files</a:t>
            </a:r>
          </a:p>
          <a:p>
            <a:pPr marL="285750" indent="-285750">
              <a:buFont typeface="Wingdings" panose="05000000000000000000" pitchFamily="2" charset="2"/>
              <a:buChar char="v"/>
            </a:pPr>
            <a:r>
              <a:rPr lang="en-US" dirty="0"/>
              <a:t>Analyzing our data</a:t>
            </a:r>
          </a:p>
          <a:p>
            <a:pPr marL="285750" indent="-285750">
              <a:buFont typeface="Wingdings" panose="05000000000000000000" pitchFamily="2" charset="2"/>
              <a:buChar char="v"/>
            </a:pPr>
            <a:r>
              <a:rPr lang="en-US" dirty="0"/>
              <a:t>Implementing the Email Rule</a:t>
            </a:r>
          </a:p>
        </p:txBody>
      </p:sp>
    </p:spTree>
    <p:extLst>
      <p:ext uri="{BB962C8B-B14F-4D97-AF65-F5344CB8AC3E}">
        <p14:creationId xmlns:p14="http://schemas.microsoft.com/office/powerpoint/2010/main" val="159878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F91D-1028-4860-8F16-67683DABBEBA}"/>
              </a:ext>
            </a:extLst>
          </p:cNvPr>
          <p:cNvSpPr>
            <a:spLocks noGrp="1"/>
          </p:cNvSpPr>
          <p:nvPr>
            <p:ph type="title"/>
          </p:nvPr>
        </p:nvSpPr>
        <p:spPr>
          <a:xfrm>
            <a:off x="8471163" y="763234"/>
            <a:ext cx="2005451" cy="959241"/>
          </a:xfrm>
        </p:spPr>
        <p:txBody>
          <a:bodyPr vert="horz" lIns="91440" tIns="45720" rIns="91440" bIns="45720" rtlCol="0" anchor="b">
            <a:normAutofit/>
          </a:bodyPr>
          <a:lstStyle/>
          <a:p>
            <a:r>
              <a:rPr lang="en-US" sz="5400" dirty="0">
                <a:latin typeface="Bernard MT Condensed" panose="02050806060905020404" pitchFamily="18" charset="0"/>
              </a:rPr>
              <a:t>Goals</a:t>
            </a:r>
          </a:p>
        </p:txBody>
      </p:sp>
      <p:sp>
        <p:nvSpPr>
          <p:cNvPr id="30"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Picture 4" descr="A wall painted with an arrow and a dartboard">
            <a:extLst>
              <a:ext uri="{FF2B5EF4-FFF2-40B4-BE49-F238E27FC236}">
                <a16:creationId xmlns:a16="http://schemas.microsoft.com/office/drawing/2014/main" id="{A45C2484-0059-405E-81F2-E09FC63F7987}"/>
              </a:ext>
            </a:extLst>
          </p:cNvPr>
          <p:cNvPicPr>
            <a:picLocks noChangeAspect="1"/>
          </p:cNvPicPr>
          <p:nvPr/>
        </p:nvPicPr>
        <p:blipFill rotWithShape="1">
          <a:blip r:embed="rId2"/>
          <a:srcRect l="2672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162013B7-CF97-495A-8183-7189C3AEC358}"/>
              </a:ext>
            </a:extLst>
          </p:cNvPr>
          <p:cNvSpPr txBox="1"/>
          <p:nvPr/>
        </p:nvSpPr>
        <p:spPr>
          <a:xfrm>
            <a:off x="7666028" y="2266754"/>
            <a:ext cx="3746522" cy="1754326"/>
          </a:xfrm>
          <a:prstGeom prst="rect">
            <a:avLst/>
          </a:prstGeom>
          <a:noFill/>
        </p:spPr>
        <p:txBody>
          <a:bodyPr wrap="square" rtlCol="0">
            <a:spAutoFit/>
          </a:bodyPr>
          <a:lstStyle/>
          <a:p>
            <a:r>
              <a:rPr lang="en-US" dirty="0"/>
              <a:t>Our Goals for Jarvis is to successfully learn what emails will be labeled as Spam or have important information. Jarvis will also grant the user the freedom of viewing their emails, effortlessly by a quick command.</a:t>
            </a:r>
          </a:p>
        </p:txBody>
      </p:sp>
      <p:pic>
        <p:nvPicPr>
          <p:cNvPr id="9" name="Picture 8" descr="Chart, pie chart&#10;&#10;Description automatically generated">
            <a:extLst>
              <a:ext uri="{FF2B5EF4-FFF2-40B4-BE49-F238E27FC236}">
                <a16:creationId xmlns:a16="http://schemas.microsoft.com/office/drawing/2014/main" id="{4B681558-0A4E-4734-9047-8D3B27306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6656" y="4721191"/>
            <a:ext cx="2805343" cy="2136809"/>
          </a:xfrm>
          <a:prstGeom prst="rect">
            <a:avLst/>
          </a:prstGeom>
        </p:spPr>
      </p:pic>
      <p:pic>
        <p:nvPicPr>
          <p:cNvPr id="11" name="Picture 10" descr="Chart, bar chart&#10;&#10;Description automatically generated">
            <a:extLst>
              <a:ext uri="{FF2B5EF4-FFF2-40B4-BE49-F238E27FC236}">
                <a16:creationId xmlns:a16="http://schemas.microsoft.com/office/drawing/2014/main" id="{B2066230-D6E3-4184-BE04-5758693FD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833" y="4721191"/>
            <a:ext cx="2853136" cy="2136809"/>
          </a:xfrm>
          <a:prstGeom prst="rect">
            <a:avLst/>
          </a:prstGeom>
        </p:spPr>
      </p:pic>
    </p:spTree>
    <p:extLst>
      <p:ext uri="{BB962C8B-B14F-4D97-AF65-F5344CB8AC3E}">
        <p14:creationId xmlns:p14="http://schemas.microsoft.com/office/powerpoint/2010/main" val="399413554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2">
            <a:extLst>
              <a:ext uri="{FF2B5EF4-FFF2-40B4-BE49-F238E27FC236}">
                <a16:creationId xmlns:a16="http://schemas.microsoft.com/office/drawing/2014/main" id="{F3235FAF-76C9-4DF4-B0EB-3635B8F6D8AE}"/>
              </a:ext>
            </a:extLst>
          </p:cNvPr>
          <p:cNvPicPr>
            <a:picLocks noChangeAspect="1"/>
          </p:cNvPicPr>
          <p:nvPr/>
        </p:nvPicPr>
        <p:blipFill rotWithShape="1">
          <a:blip r:embed="rId2"/>
          <a:srcRect l="602" r="20086"/>
          <a:stretch/>
        </p:blipFill>
        <p:spPr>
          <a:xfrm>
            <a:off x="0" y="0"/>
            <a:ext cx="9669642" cy="6857990"/>
          </a:xfrm>
          <a:prstGeom prst="rect">
            <a:avLst/>
          </a:prstGeom>
        </p:spPr>
      </p:pic>
      <p:sp>
        <p:nvSpPr>
          <p:cNvPr id="54"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F1A967-A8F5-487E-9C25-42A223A39BC5}"/>
              </a:ext>
            </a:extLst>
          </p:cNvPr>
          <p:cNvSpPr>
            <a:spLocks noGrp="1"/>
          </p:cNvSpPr>
          <p:nvPr>
            <p:ph type="title"/>
          </p:nvPr>
        </p:nvSpPr>
        <p:spPr>
          <a:xfrm>
            <a:off x="6566627" y="241863"/>
            <a:ext cx="5495077" cy="881942"/>
          </a:xfrm>
        </p:spPr>
        <p:txBody>
          <a:bodyPr>
            <a:normAutofit fontScale="90000"/>
          </a:bodyPr>
          <a:lstStyle/>
          <a:p>
            <a:r>
              <a:rPr lang="en-US" sz="5400" dirty="0">
                <a:latin typeface="Bernard MT Condensed" panose="02050806060905020404" pitchFamily="18" charset="0"/>
              </a:rPr>
              <a:t>Challenges Decoding &amp; Missing Data</a:t>
            </a:r>
          </a:p>
        </p:txBody>
      </p:sp>
      <p:sp>
        <p:nvSpPr>
          <p:cNvPr id="55" name="Content Placeholder 7">
            <a:extLst>
              <a:ext uri="{FF2B5EF4-FFF2-40B4-BE49-F238E27FC236}">
                <a16:creationId xmlns:a16="http://schemas.microsoft.com/office/drawing/2014/main" id="{D61ED6AE-6AD4-4FF0-BFC7-144A55D76076}"/>
              </a:ext>
            </a:extLst>
          </p:cNvPr>
          <p:cNvSpPr>
            <a:spLocks noGrp="1"/>
          </p:cNvSpPr>
          <p:nvPr>
            <p:ph idx="1"/>
          </p:nvPr>
        </p:nvSpPr>
        <p:spPr>
          <a:xfrm>
            <a:off x="7140035" y="1269892"/>
            <a:ext cx="5048916" cy="1696302"/>
          </a:xfrm>
        </p:spPr>
        <p:txBody>
          <a:bodyPr>
            <a:normAutofit fontScale="92500" lnSpcReduction="20000"/>
          </a:bodyPr>
          <a:lstStyle/>
          <a:p>
            <a:r>
              <a:rPr lang="en-US" sz="2000" dirty="0"/>
              <a:t>Scraping emails from demo emails, then extracting data with IMAP to create the demo dataset.</a:t>
            </a:r>
          </a:p>
          <a:p>
            <a:r>
              <a:rPr lang="en-US" sz="2000" dirty="0"/>
              <a:t>Processing data and decoding HTML formatted emails, which are the byte messages, with Beautiful Soup to make them readable in our own dataset.</a:t>
            </a:r>
          </a:p>
        </p:txBody>
      </p:sp>
      <p:pic>
        <p:nvPicPr>
          <p:cNvPr id="37" name="Content Placeholder 4" descr="Graphical user interface, text, application&#10;&#10;Description automatically generated">
            <a:extLst>
              <a:ext uri="{FF2B5EF4-FFF2-40B4-BE49-F238E27FC236}">
                <a16:creationId xmlns:a16="http://schemas.microsoft.com/office/drawing/2014/main" id="{880A4995-792A-4E5D-B021-2C743BCFC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356" y="3012179"/>
            <a:ext cx="4329312" cy="1899913"/>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A754B740-0F88-403A-ABCA-2C4A41F83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4356" y="4958076"/>
            <a:ext cx="4397644" cy="1899914"/>
          </a:xfrm>
          <a:prstGeom prst="rect">
            <a:avLst/>
          </a:prstGeom>
        </p:spPr>
      </p:pic>
      <p:sp>
        <p:nvSpPr>
          <p:cNvPr id="40" name="Arrow: Right 39">
            <a:extLst>
              <a:ext uri="{FF2B5EF4-FFF2-40B4-BE49-F238E27FC236}">
                <a16:creationId xmlns:a16="http://schemas.microsoft.com/office/drawing/2014/main" id="{EF226496-C796-458B-AC92-2F2ACE900346}"/>
              </a:ext>
            </a:extLst>
          </p:cNvPr>
          <p:cNvSpPr/>
          <p:nvPr/>
        </p:nvSpPr>
        <p:spPr>
          <a:xfrm rot="5400000">
            <a:off x="9835552" y="4813633"/>
            <a:ext cx="315252" cy="19691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21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2B36-E849-494D-BFE6-65528A579308}"/>
              </a:ext>
            </a:extLst>
          </p:cNvPr>
          <p:cNvSpPr>
            <a:spLocks noGrp="1"/>
          </p:cNvSpPr>
          <p:nvPr>
            <p:ph type="title"/>
          </p:nvPr>
        </p:nvSpPr>
        <p:spPr>
          <a:xfrm>
            <a:off x="481013" y="3752849"/>
            <a:ext cx="3290887" cy="2452687"/>
          </a:xfrm>
        </p:spPr>
        <p:txBody>
          <a:bodyPr anchor="ctr">
            <a:normAutofit/>
          </a:bodyPr>
          <a:lstStyle/>
          <a:p>
            <a:r>
              <a:rPr lang="en-US" sz="3600" dirty="0">
                <a:latin typeface="Bernard MT Condensed" panose="02050806060905020404" pitchFamily="18" charset="0"/>
              </a:rPr>
              <a:t>GMAIL API Challenges</a:t>
            </a:r>
          </a:p>
        </p:txBody>
      </p:sp>
      <p:pic>
        <p:nvPicPr>
          <p:cNvPr id="7" name="Content Placeholder 6">
            <a:extLst>
              <a:ext uri="{FF2B5EF4-FFF2-40B4-BE49-F238E27FC236}">
                <a16:creationId xmlns:a16="http://schemas.microsoft.com/office/drawing/2014/main" id="{30170591-E511-492D-B6B4-339A9CA1E96F}"/>
              </a:ext>
            </a:extLst>
          </p:cNvPr>
          <p:cNvPicPr>
            <a:picLocks noChangeAspect="1"/>
          </p:cNvPicPr>
          <p:nvPr/>
        </p:nvPicPr>
        <p:blipFill rotWithShape="1">
          <a:blip r:embed="rId2"/>
          <a:srcRect r="10464" b="-1"/>
          <a:stretch/>
        </p:blipFill>
        <p:spPr>
          <a:xfrm>
            <a:off x="383928" y="69812"/>
            <a:ext cx="11709375" cy="356372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Content Placeholder 10">
            <a:extLst>
              <a:ext uri="{FF2B5EF4-FFF2-40B4-BE49-F238E27FC236}">
                <a16:creationId xmlns:a16="http://schemas.microsoft.com/office/drawing/2014/main" id="{9AC0AFEE-BE24-4ACE-8364-9CEB0474EBEE}"/>
              </a:ext>
            </a:extLst>
          </p:cNvPr>
          <p:cNvSpPr>
            <a:spLocks noGrp="1"/>
          </p:cNvSpPr>
          <p:nvPr>
            <p:ph idx="1"/>
          </p:nvPr>
        </p:nvSpPr>
        <p:spPr>
          <a:xfrm>
            <a:off x="4223982" y="4495218"/>
            <a:ext cx="7485413" cy="1710319"/>
          </a:xfrm>
        </p:spPr>
        <p:txBody>
          <a:bodyPr anchor="ctr">
            <a:normAutofit lnSpcReduction="10000"/>
          </a:bodyPr>
          <a:lstStyle/>
          <a:p>
            <a:pPr marL="0" indent="0">
              <a:buNone/>
            </a:pPr>
            <a:r>
              <a:rPr lang="en-US" sz="1800" dirty="0"/>
              <a:t>After requesting permission, retrieving tokens and your own client secret code. You can add users to join your project and grant them full access to the project. Unfortunately, I was the only user that was granted permission. GMAIL API allows it users to modify, create, read &amp; delete messages. There are countless of forums but are outdated information to assist. Our main challenge overall was running our code and the tokens displaying errors, when trying to filter spam.</a:t>
            </a:r>
          </a:p>
        </p:txBody>
      </p:sp>
    </p:spTree>
    <p:extLst>
      <p:ext uri="{BB962C8B-B14F-4D97-AF65-F5344CB8AC3E}">
        <p14:creationId xmlns:p14="http://schemas.microsoft.com/office/powerpoint/2010/main" val="967582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745</TotalTime>
  <Words>731</Words>
  <Application>Microsoft Office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Aharoni</vt:lpstr>
      <vt:lpstr>Amasis MT Pro Black</vt:lpstr>
      <vt:lpstr>Amasis MT Pro Medium</vt:lpstr>
      <vt:lpstr>Arial</vt:lpstr>
      <vt:lpstr>Bernard MT Condensed</vt:lpstr>
      <vt:lpstr>Calibri</vt:lpstr>
      <vt:lpstr>Calibri Light</vt:lpstr>
      <vt:lpstr>Wingdings</vt:lpstr>
      <vt:lpstr>Office Theme</vt:lpstr>
      <vt:lpstr>Speakers</vt:lpstr>
      <vt:lpstr>JARVIS</vt:lpstr>
      <vt:lpstr>Table of Contents</vt:lpstr>
      <vt:lpstr>Who is Jarvis?</vt:lpstr>
      <vt:lpstr>Introduction</vt:lpstr>
      <vt:lpstr>Recap</vt:lpstr>
      <vt:lpstr>Goals</vt:lpstr>
      <vt:lpstr>Challenges Decoding &amp; Missing Data</vt:lpstr>
      <vt:lpstr>GMAIL API Challenges</vt:lpstr>
      <vt:lpstr>Demo</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Izzy</dc:creator>
  <cp:lastModifiedBy>Izzy</cp:lastModifiedBy>
  <cp:revision>7</cp:revision>
  <dcterms:created xsi:type="dcterms:W3CDTF">2021-12-14T00:02:19Z</dcterms:created>
  <dcterms:modified xsi:type="dcterms:W3CDTF">2021-12-15T19:45:14Z</dcterms:modified>
</cp:coreProperties>
</file>